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500" r:id="rId2"/>
    <p:sldId id="501" r:id="rId3"/>
    <p:sldId id="503" r:id="rId4"/>
    <p:sldId id="504" r:id="rId5"/>
    <p:sldId id="505" r:id="rId6"/>
    <p:sldId id="50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1F67D-7C94-4C43-BEDF-22E3CE845EB5}" type="datetimeFigureOut">
              <a:rPr lang="en-GB" smtClean="0"/>
              <a:t>20/06/2019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041E4-6856-4F11-90FC-275A69BA6A4F}" type="slidenum">
              <a:rPr lang="en-GB" smtClean="0"/>
              <a:t>‹#›</a:t>
            </a:fld>
            <a:endParaRPr lang="en-GB"/>
          </a:p>
        </p:txBody>
      </p:sp>
    </p:spTree>
    <p:extLst>
      <p:ext uri="{BB962C8B-B14F-4D97-AF65-F5344CB8AC3E}">
        <p14:creationId xmlns:p14="http://schemas.microsoft.com/office/powerpoint/2010/main" val="125047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D9C82-5F05-45C8-9BB8-97D9AEB89E3E}" type="slidenum">
              <a:rPr lang="en-GB" smtClean="0"/>
              <a:t>6</a:t>
            </a:fld>
            <a:endParaRPr lang="en-GB"/>
          </a:p>
        </p:txBody>
      </p:sp>
    </p:spTree>
    <p:extLst>
      <p:ext uri="{BB962C8B-B14F-4D97-AF65-F5344CB8AC3E}">
        <p14:creationId xmlns:p14="http://schemas.microsoft.com/office/powerpoint/2010/main" val="31802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C051-2589-4BE0-AEC5-C7CAA2C05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2C2BB5-99DD-46CA-A4DA-8CD38E005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992226-D414-4918-89EE-4A83603809BB}"/>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71EFB3A9-244A-44D0-AFD8-BF055CA56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61831-F398-48B5-AA0B-D7343BE9CF8E}"/>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69356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E7C8-5326-4414-BECB-1D16894DA1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CF1DC-A848-47EB-96C8-020F2F3FF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C7B92-BC29-4655-9F70-7957FAB3953D}"/>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825DCE45-D96F-44A1-A795-6093081E7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4CCCE-4348-49A0-A962-6401BA4C8F45}"/>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36458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09977-E148-41D0-83F8-97A99EA38C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D7E28A-FD35-4583-B36D-5AF7BF2F9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6F1E7-0F47-4E3C-B702-1C179FC43A3E}"/>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D1F23B9A-47DB-4578-9AA0-600676FA9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3CF61F-9324-4338-920C-A428AB6FD400}"/>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73898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E3A-4BB7-46BD-ACF1-642D9D905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EA2A2-C33D-4055-8AB2-4C02E83F0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E8D946-0302-4DE2-BC9C-A9634C0590B9}"/>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831E2392-4A93-43EA-9F6C-F06D3C0F5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CB9D1-A841-4C9B-8A9E-57938FD99680}"/>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85066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D517-84ED-4010-8208-DD731BBDB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D56450-B54B-40FF-8547-64A29387A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CAA10-C4EA-4B1A-95B4-09A0AA936F81}"/>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9F854682-2DA5-4A7F-B203-30614DE2E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D14F7-E6F7-48F2-87A5-063C1675C3E4}"/>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3304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7AE4-2086-4E25-ADCD-569069F6B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B62411-54B7-41CD-917E-B05BF4B0D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6B9E47-CB7D-4568-95B0-9EC59AF5B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4D7DE1-3738-4AD7-8830-695F8A3C2AFB}"/>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6" name="Footer Placeholder 5">
            <a:extLst>
              <a:ext uri="{FF2B5EF4-FFF2-40B4-BE49-F238E27FC236}">
                <a16:creationId xmlns:a16="http://schemas.microsoft.com/office/drawing/2014/main" id="{2C1BB045-32BD-4BE8-8A68-9E222D8D76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4E76F1-DF9E-4863-BAD2-A5E7DEC0966B}"/>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00737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EC2B-88DC-43E8-B057-F06FE323B8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675B04-8DA1-4DA4-BBCE-D995668FA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742DD-45FE-44F4-AD0A-AB84768A6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78CB27-3506-4807-B2F9-78C1AB772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6D21-50A8-4446-B723-47E9B9EA8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78FAE1-26EA-4A10-A49B-223E03F34919}"/>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8" name="Footer Placeholder 7">
            <a:extLst>
              <a:ext uri="{FF2B5EF4-FFF2-40B4-BE49-F238E27FC236}">
                <a16:creationId xmlns:a16="http://schemas.microsoft.com/office/drawing/2014/main" id="{D08DE972-556C-422A-94E9-41FBFAF0A0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8627A3-D9E0-4E1B-AED3-2911922CC8DB}"/>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27606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ECD2-F7EF-41C5-9DB3-381D7D0FF0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ED0831-71E3-4A9F-AFB7-17597ADD0ED7}"/>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4" name="Footer Placeholder 3">
            <a:extLst>
              <a:ext uri="{FF2B5EF4-FFF2-40B4-BE49-F238E27FC236}">
                <a16:creationId xmlns:a16="http://schemas.microsoft.com/office/drawing/2014/main" id="{25D7FBA8-FC3E-4181-BC5E-0E2B1EA9BD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1F7FA-C72D-4B6B-88A9-CED7B1D50DA4}"/>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316880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82278-3850-4CC2-9238-D40390890B21}"/>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3" name="Footer Placeholder 2">
            <a:extLst>
              <a:ext uri="{FF2B5EF4-FFF2-40B4-BE49-F238E27FC236}">
                <a16:creationId xmlns:a16="http://schemas.microsoft.com/office/drawing/2014/main" id="{A09C1457-863A-4028-A99C-1555BD4A55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C1F259-5C11-4E01-9690-E989AFF0FEB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82555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FD22-0FB0-4DD7-88A2-7EA9E0DC3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C21A2A-7EEC-4555-BECE-8236B055B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A8298C-87C1-4F3E-A04B-49E6896E0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EBA15D-1706-4396-B7A1-7820922AADD3}"/>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6" name="Footer Placeholder 5">
            <a:extLst>
              <a:ext uri="{FF2B5EF4-FFF2-40B4-BE49-F238E27FC236}">
                <a16:creationId xmlns:a16="http://schemas.microsoft.com/office/drawing/2014/main" id="{85E949F9-9F48-4FC0-BC63-9D5A91FDCE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1FE7D5-7182-4419-B1EA-0FB919D71AD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411478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B172-9E4D-450A-A452-CC00BF258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851078-9C8A-4450-8C63-44B26921C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D5F72-7096-413B-B5DD-B1C04BFE2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0FE17-3607-4E38-ACD2-E7644F185754}"/>
              </a:ext>
            </a:extLst>
          </p:cNvPr>
          <p:cNvSpPr>
            <a:spLocks noGrp="1"/>
          </p:cNvSpPr>
          <p:nvPr>
            <p:ph type="dt" sz="half" idx="10"/>
          </p:nvPr>
        </p:nvSpPr>
        <p:spPr/>
        <p:txBody>
          <a:bodyPr/>
          <a:lstStyle/>
          <a:p>
            <a:fld id="{25EC43D7-4F83-40B1-91DF-A6F4DDDCE57C}" type="datetimeFigureOut">
              <a:rPr lang="en-GB" smtClean="0"/>
              <a:t>20/06/2019</a:t>
            </a:fld>
            <a:endParaRPr lang="en-GB"/>
          </a:p>
        </p:txBody>
      </p:sp>
      <p:sp>
        <p:nvSpPr>
          <p:cNvPr id="6" name="Footer Placeholder 5">
            <a:extLst>
              <a:ext uri="{FF2B5EF4-FFF2-40B4-BE49-F238E27FC236}">
                <a16:creationId xmlns:a16="http://schemas.microsoft.com/office/drawing/2014/main" id="{D6E470CA-934C-4988-9174-28C3ED98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3CFF93-9CF8-4AFD-870C-F56B3929707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143277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45938-219F-48A1-AC0B-F7283A962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7242D-F6AC-4EAA-8AA9-02491D345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4B06D2-E557-413C-8693-EB9DD659B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C43D7-4F83-40B1-91DF-A6F4DDDCE57C}" type="datetimeFigureOut">
              <a:rPr lang="en-GB" smtClean="0"/>
              <a:t>20/06/2019</a:t>
            </a:fld>
            <a:endParaRPr lang="en-GB"/>
          </a:p>
        </p:txBody>
      </p:sp>
      <p:sp>
        <p:nvSpPr>
          <p:cNvPr id="5" name="Footer Placeholder 4">
            <a:extLst>
              <a:ext uri="{FF2B5EF4-FFF2-40B4-BE49-F238E27FC236}">
                <a16:creationId xmlns:a16="http://schemas.microsoft.com/office/drawing/2014/main" id="{74370ABF-EE4C-416C-83CD-DC949082C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69E149-6DED-438C-9C87-E694C1C4A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06CC8-55BC-4AEE-AFE7-47805EBB25F2}" type="slidenum">
              <a:rPr lang="en-GB" smtClean="0"/>
              <a:t>‹#›</a:t>
            </a:fld>
            <a:endParaRPr lang="en-GB"/>
          </a:p>
        </p:txBody>
      </p:sp>
    </p:spTree>
    <p:extLst>
      <p:ext uri="{BB962C8B-B14F-4D97-AF65-F5344CB8AC3E}">
        <p14:creationId xmlns:p14="http://schemas.microsoft.com/office/powerpoint/2010/main" val="233657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E0B85-9B34-481B-BC72-9F81315673C6}"/>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nvGrpSpPr>
          <p:cNvPr id="55" name="Group 54">
            <a:extLst>
              <a:ext uri="{FF2B5EF4-FFF2-40B4-BE49-F238E27FC236}">
                <a16:creationId xmlns:a16="http://schemas.microsoft.com/office/drawing/2014/main" id="{8E1472A8-7487-42DC-89C6-6E1AC2C87636}"/>
              </a:ext>
            </a:extLst>
          </p:cNvPr>
          <p:cNvGrpSpPr/>
          <p:nvPr/>
        </p:nvGrpSpPr>
        <p:grpSpPr>
          <a:xfrm>
            <a:off x="7724017" y="2895353"/>
            <a:ext cx="2229956" cy="3651199"/>
            <a:chOff x="7724017" y="738865"/>
            <a:chExt cx="2229956" cy="3651199"/>
          </a:xfrm>
        </p:grpSpPr>
        <p:sp>
          <p:nvSpPr>
            <p:cNvPr id="13" name="Freeform: Shape 12">
              <a:extLst>
                <a:ext uri="{FF2B5EF4-FFF2-40B4-BE49-F238E27FC236}">
                  <a16:creationId xmlns:a16="http://schemas.microsoft.com/office/drawing/2014/main" id="{16400D9D-945F-42E2-97F3-C7A53A9BC65A}"/>
                </a:ext>
              </a:extLst>
            </p:cNvPr>
            <p:cNvSpPr/>
            <p:nvPr/>
          </p:nvSpPr>
          <p:spPr>
            <a:xfrm>
              <a:off x="8500873" y="1002727"/>
              <a:ext cx="150396" cy="609940"/>
            </a:xfrm>
            <a:custGeom>
              <a:avLst/>
              <a:gdLst>
                <a:gd name="connsiteX0" fmla="*/ 157354 w 150396"/>
                <a:gd name="connsiteY0" fmla="*/ 586378 h 609939"/>
                <a:gd name="connsiteX1" fmla="*/ 47983 w 150396"/>
                <a:gd name="connsiteY1" fmla="*/ 0 h 609939"/>
                <a:gd name="connsiteX2" fmla="*/ 10968 w 150396"/>
                <a:gd name="connsiteY2" fmla="*/ 0 h 609939"/>
                <a:gd name="connsiteX3" fmla="*/ 119421 w 150396"/>
                <a:gd name="connsiteY3" fmla="*/ 608686 h 609939"/>
                <a:gd name="connsiteX4" fmla="*/ 157354 w 150396"/>
                <a:gd name="connsiteY4" fmla="*/ 586378 h 60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609939">
                  <a:moveTo>
                    <a:pt x="157354" y="586378"/>
                  </a:moveTo>
                  <a:cubicBezTo>
                    <a:pt x="157354" y="586378"/>
                    <a:pt x="-17440" y="244644"/>
                    <a:pt x="47983" y="0"/>
                  </a:cubicBezTo>
                  <a:lnTo>
                    <a:pt x="10968" y="0"/>
                  </a:lnTo>
                  <a:cubicBezTo>
                    <a:pt x="10968" y="0"/>
                    <a:pt x="-50945" y="162094"/>
                    <a:pt x="119421" y="608686"/>
                  </a:cubicBezTo>
                  <a:cubicBezTo>
                    <a:pt x="119337" y="608686"/>
                    <a:pt x="139223" y="622807"/>
                    <a:pt x="157354" y="586378"/>
                  </a:cubicBezTo>
                  <a:close/>
                </a:path>
              </a:pathLst>
            </a:custGeom>
            <a:solidFill>
              <a:srgbClr val="469A35"/>
            </a:solidFill>
            <a:ln w="832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81417BB-8F1D-432B-A673-144288A10430}"/>
                </a:ext>
              </a:extLst>
            </p:cNvPr>
            <p:cNvSpPr/>
            <p:nvPr/>
          </p:nvSpPr>
          <p:spPr>
            <a:xfrm>
              <a:off x="8428121" y="738865"/>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5017486-67DF-467A-91D8-44046B024B7E}"/>
                </a:ext>
              </a:extLst>
            </p:cNvPr>
            <p:cNvSpPr/>
            <p:nvPr/>
          </p:nvSpPr>
          <p:spPr>
            <a:xfrm>
              <a:off x="8337215" y="848236"/>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C787AD1-49F9-48D7-9736-6590AB93438A}"/>
                </a:ext>
              </a:extLst>
            </p:cNvPr>
            <p:cNvSpPr/>
            <p:nvPr/>
          </p:nvSpPr>
          <p:spPr>
            <a:xfrm>
              <a:off x="8438148" y="924019"/>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E7FF8DC-3949-4BE7-82DA-5721DD32EB56}"/>
                </a:ext>
              </a:extLst>
            </p:cNvPr>
            <p:cNvSpPr/>
            <p:nvPr/>
          </p:nvSpPr>
          <p:spPr>
            <a:xfrm>
              <a:off x="8515602" y="848236"/>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ADB80AF-5C51-4D10-8574-AA6A504859E5}"/>
                </a:ext>
              </a:extLst>
            </p:cNvPr>
            <p:cNvSpPr/>
            <p:nvPr/>
          </p:nvSpPr>
          <p:spPr>
            <a:xfrm>
              <a:off x="8240878" y="1589104"/>
              <a:ext cx="1620935" cy="1620936"/>
            </a:xfrm>
            <a:custGeom>
              <a:avLst/>
              <a:gdLst>
                <a:gd name="connsiteX0" fmla="*/ 1623776 w 1620935"/>
                <a:gd name="connsiteY0" fmla="*/ 811888 h 1620935"/>
                <a:gd name="connsiteX1" fmla="*/ 811888 w 1620935"/>
                <a:gd name="connsiteY1" fmla="*/ 1623776 h 1620935"/>
                <a:gd name="connsiteX2" fmla="*/ 0 w 1620935"/>
                <a:gd name="connsiteY2" fmla="*/ 811888 h 1620935"/>
                <a:gd name="connsiteX3" fmla="*/ 811888 w 1620935"/>
                <a:gd name="connsiteY3" fmla="*/ 0 h 1620935"/>
                <a:gd name="connsiteX4" fmla="*/ 1623776 w 1620935"/>
                <a:gd name="connsiteY4" fmla="*/ 811888 h 162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935" h="1620935">
                  <a:moveTo>
                    <a:pt x="1623776" y="811888"/>
                  </a:moveTo>
                  <a:cubicBezTo>
                    <a:pt x="1623776" y="1260282"/>
                    <a:pt x="1260282" y="1623776"/>
                    <a:pt x="811888" y="1623776"/>
                  </a:cubicBezTo>
                  <a:cubicBezTo>
                    <a:pt x="363495" y="1623776"/>
                    <a:pt x="0" y="1260282"/>
                    <a:pt x="0" y="811888"/>
                  </a:cubicBezTo>
                  <a:cubicBezTo>
                    <a:pt x="0" y="363495"/>
                    <a:pt x="363495" y="0"/>
                    <a:pt x="811888" y="0"/>
                  </a:cubicBezTo>
                  <a:cubicBezTo>
                    <a:pt x="1260282" y="0"/>
                    <a:pt x="1623776" y="363495"/>
                    <a:pt x="1623776" y="811888"/>
                  </a:cubicBezTo>
                  <a:close/>
                </a:path>
              </a:pathLst>
            </a:custGeom>
            <a:solidFill>
              <a:srgbClr val="AB4E17"/>
            </a:solidFill>
            <a:ln w="832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CB4A57-8906-481A-B00C-D3D4AF0E5575}"/>
                </a:ext>
              </a:extLst>
            </p:cNvPr>
            <p:cNvSpPr/>
            <p:nvPr/>
          </p:nvSpPr>
          <p:spPr>
            <a:xfrm>
              <a:off x="8149220" y="3086631"/>
              <a:ext cx="1804753" cy="1303433"/>
            </a:xfrm>
            <a:custGeom>
              <a:avLst/>
              <a:gdLst>
                <a:gd name="connsiteX0" fmla="*/ 1727466 w 1804752"/>
                <a:gd name="connsiteY0" fmla="*/ 1308864 h 1303432"/>
                <a:gd name="connsiteX1" fmla="*/ 79710 w 1804752"/>
                <a:gd name="connsiteY1" fmla="*/ 1308864 h 1303432"/>
                <a:gd name="connsiteX2" fmla="*/ 0 w 1804752"/>
                <a:gd name="connsiteY2" fmla="*/ 1229154 h 1303432"/>
                <a:gd name="connsiteX3" fmla="*/ 0 w 1804752"/>
                <a:gd name="connsiteY3" fmla="*/ 674360 h 1303432"/>
                <a:gd name="connsiteX4" fmla="*/ 613616 w 1804752"/>
                <a:gd name="connsiteY4" fmla="*/ 0 h 1303432"/>
                <a:gd name="connsiteX5" fmla="*/ 1204923 w 1804752"/>
                <a:gd name="connsiteY5" fmla="*/ 0 h 1303432"/>
                <a:gd name="connsiteX6" fmla="*/ 1807092 w 1804752"/>
                <a:gd name="connsiteY6" fmla="*/ 657732 h 1303432"/>
                <a:gd name="connsiteX7" fmla="*/ 1807092 w 1804752"/>
                <a:gd name="connsiteY7" fmla="*/ 1229070 h 1303432"/>
                <a:gd name="connsiteX8" fmla="*/ 1727466 w 1804752"/>
                <a:gd name="connsiteY8" fmla="*/ 1308864 h 130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52" h="1303432">
                  <a:moveTo>
                    <a:pt x="1727466" y="1308864"/>
                  </a:moveTo>
                  <a:lnTo>
                    <a:pt x="79710" y="1308864"/>
                  </a:lnTo>
                  <a:cubicBezTo>
                    <a:pt x="35844" y="1308864"/>
                    <a:pt x="0" y="1273019"/>
                    <a:pt x="0" y="1229154"/>
                  </a:cubicBezTo>
                  <a:lnTo>
                    <a:pt x="0" y="674360"/>
                  </a:lnTo>
                  <a:cubicBezTo>
                    <a:pt x="0" y="369222"/>
                    <a:pt x="308563" y="0"/>
                    <a:pt x="613616" y="0"/>
                  </a:cubicBezTo>
                  <a:lnTo>
                    <a:pt x="1204923" y="0"/>
                  </a:lnTo>
                  <a:cubicBezTo>
                    <a:pt x="1500869" y="0"/>
                    <a:pt x="1807092" y="361786"/>
                    <a:pt x="1807092" y="657732"/>
                  </a:cubicBezTo>
                  <a:lnTo>
                    <a:pt x="1807092" y="1229070"/>
                  </a:lnTo>
                  <a:cubicBezTo>
                    <a:pt x="1807176" y="1272936"/>
                    <a:pt x="1771248" y="1308864"/>
                    <a:pt x="1727466" y="1308864"/>
                  </a:cubicBezTo>
                  <a:close/>
                </a:path>
              </a:pathLst>
            </a:custGeom>
            <a:solidFill>
              <a:srgbClr val="FCBF0B"/>
            </a:solidFill>
            <a:ln w="832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369DD87-F601-4D59-A122-3A9AD681AE29}"/>
                </a:ext>
              </a:extLst>
            </p:cNvPr>
            <p:cNvSpPr/>
            <p:nvPr/>
          </p:nvSpPr>
          <p:spPr>
            <a:xfrm>
              <a:off x="8306178" y="2169800"/>
              <a:ext cx="66843" cy="367635"/>
            </a:xfrm>
            <a:custGeom>
              <a:avLst/>
              <a:gdLst>
                <a:gd name="connsiteX0" fmla="*/ 72062 w 66842"/>
                <a:gd name="connsiteY0" fmla="*/ 320427 h 367634"/>
                <a:gd name="connsiteX1" fmla="*/ 13825 w 66842"/>
                <a:gd name="connsiteY1" fmla="*/ 0 h 367634"/>
                <a:gd name="connsiteX2" fmla="*/ 27361 w 66842"/>
                <a:gd name="connsiteY2" fmla="*/ 334381 h 367634"/>
                <a:gd name="connsiteX3" fmla="*/ 72062 w 66842"/>
                <a:gd name="connsiteY3" fmla="*/ 320427 h 367634"/>
              </a:gdLst>
              <a:ahLst/>
              <a:cxnLst>
                <a:cxn ang="0">
                  <a:pos x="connsiteX0" y="connsiteY0"/>
                </a:cxn>
                <a:cxn ang="0">
                  <a:pos x="connsiteX1" y="connsiteY1"/>
                </a:cxn>
                <a:cxn ang="0">
                  <a:pos x="connsiteX2" y="connsiteY2"/>
                </a:cxn>
                <a:cxn ang="0">
                  <a:pos x="connsiteX3" y="connsiteY3"/>
                </a:cxn>
              </a:cxnLst>
              <a:rect l="l" t="t" r="r" b="b"/>
              <a:pathLst>
                <a:path w="66842" h="367634">
                  <a:moveTo>
                    <a:pt x="72062" y="320427"/>
                  </a:moveTo>
                  <a:cubicBezTo>
                    <a:pt x="72062" y="320427"/>
                    <a:pt x="290" y="106280"/>
                    <a:pt x="13825" y="0"/>
                  </a:cubicBezTo>
                  <a:cubicBezTo>
                    <a:pt x="13825" y="0"/>
                    <a:pt x="-24943" y="239548"/>
                    <a:pt x="27361" y="334381"/>
                  </a:cubicBezTo>
                  <a:cubicBezTo>
                    <a:pt x="79665" y="429214"/>
                    <a:pt x="72062" y="320427"/>
                    <a:pt x="72062" y="320427"/>
                  </a:cubicBezTo>
                  <a:close/>
                </a:path>
              </a:pathLst>
            </a:custGeom>
            <a:solidFill>
              <a:srgbClr val="9B4418"/>
            </a:solidFill>
            <a:ln w="832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FC849A6-DB7F-48AF-ADD6-BC1A3438740D}"/>
                </a:ext>
              </a:extLst>
            </p:cNvPr>
            <p:cNvSpPr/>
            <p:nvPr/>
          </p:nvSpPr>
          <p:spPr>
            <a:xfrm>
              <a:off x="8229598" y="2486384"/>
              <a:ext cx="367635" cy="334214"/>
            </a:xfrm>
            <a:custGeom>
              <a:avLst/>
              <a:gdLst>
                <a:gd name="connsiteX0" fmla="*/ 373818 w 367634"/>
                <a:gd name="connsiteY0" fmla="*/ 170532 h 334213"/>
                <a:gd name="connsiteX1" fmla="*/ 186909 w 367634"/>
                <a:gd name="connsiteY1" fmla="*/ 341065 h 334213"/>
                <a:gd name="connsiteX2" fmla="*/ 0 w 367634"/>
                <a:gd name="connsiteY2" fmla="*/ 170532 h 334213"/>
                <a:gd name="connsiteX3" fmla="*/ 186909 w 367634"/>
                <a:gd name="connsiteY3" fmla="*/ 0 h 334213"/>
                <a:gd name="connsiteX4" fmla="*/ 373818 w 367634"/>
                <a:gd name="connsiteY4" fmla="*/ 170532 h 33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4" h="334213">
                  <a:moveTo>
                    <a:pt x="373818" y="170532"/>
                  </a:moveTo>
                  <a:cubicBezTo>
                    <a:pt x="373818" y="264715"/>
                    <a:pt x="290136" y="341065"/>
                    <a:pt x="186909" y="341065"/>
                  </a:cubicBezTo>
                  <a:cubicBezTo>
                    <a:pt x="83682" y="341065"/>
                    <a:pt x="0" y="264715"/>
                    <a:pt x="0" y="170532"/>
                  </a:cubicBezTo>
                  <a:cubicBezTo>
                    <a:pt x="0" y="76350"/>
                    <a:pt x="83682" y="0"/>
                    <a:pt x="186909" y="0"/>
                  </a:cubicBezTo>
                  <a:cubicBezTo>
                    <a:pt x="290136" y="0"/>
                    <a:pt x="373818" y="76350"/>
                    <a:pt x="373818" y="170532"/>
                  </a:cubicBezTo>
                  <a:close/>
                </a:path>
              </a:pathLst>
            </a:custGeom>
            <a:solidFill>
              <a:srgbClr val="F5BD98"/>
            </a:solidFill>
            <a:ln w="832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E3BAC0B-6ECB-44A1-8F34-54EE70D03DCB}"/>
                </a:ext>
              </a:extLst>
            </p:cNvPr>
            <p:cNvSpPr/>
            <p:nvPr/>
          </p:nvSpPr>
          <p:spPr>
            <a:xfrm>
              <a:off x="9480309" y="2486384"/>
              <a:ext cx="367635" cy="334214"/>
            </a:xfrm>
            <a:custGeom>
              <a:avLst/>
              <a:gdLst>
                <a:gd name="connsiteX0" fmla="*/ 373818 w 367634"/>
                <a:gd name="connsiteY0" fmla="*/ 170532 h 334213"/>
                <a:gd name="connsiteX1" fmla="*/ 186909 w 367634"/>
                <a:gd name="connsiteY1" fmla="*/ 341065 h 334213"/>
                <a:gd name="connsiteX2" fmla="*/ 0 w 367634"/>
                <a:gd name="connsiteY2" fmla="*/ 170532 h 334213"/>
                <a:gd name="connsiteX3" fmla="*/ 186909 w 367634"/>
                <a:gd name="connsiteY3" fmla="*/ 0 h 334213"/>
                <a:gd name="connsiteX4" fmla="*/ 373818 w 367634"/>
                <a:gd name="connsiteY4" fmla="*/ 170532 h 33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4" h="334213">
                  <a:moveTo>
                    <a:pt x="373818" y="170532"/>
                  </a:moveTo>
                  <a:cubicBezTo>
                    <a:pt x="373818" y="264715"/>
                    <a:pt x="290136" y="341065"/>
                    <a:pt x="186909" y="341065"/>
                  </a:cubicBezTo>
                  <a:cubicBezTo>
                    <a:pt x="83682" y="341065"/>
                    <a:pt x="0" y="264715"/>
                    <a:pt x="0" y="170532"/>
                  </a:cubicBezTo>
                  <a:cubicBezTo>
                    <a:pt x="0" y="76350"/>
                    <a:pt x="83682" y="0"/>
                    <a:pt x="186909" y="0"/>
                  </a:cubicBezTo>
                  <a:cubicBezTo>
                    <a:pt x="290136" y="0"/>
                    <a:pt x="373818" y="76350"/>
                    <a:pt x="373818" y="170532"/>
                  </a:cubicBezTo>
                  <a:close/>
                </a:path>
              </a:pathLst>
            </a:custGeom>
            <a:solidFill>
              <a:srgbClr val="F5BD98"/>
            </a:solidFill>
            <a:ln w="832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1A83133-7F3C-4977-B65B-F130AA6B7266}"/>
                </a:ext>
              </a:extLst>
            </p:cNvPr>
            <p:cNvSpPr/>
            <p:nvPr/>
          </p:nvSpPr>
          <p:spPr>
            <a:xfrm>
              <a:off x="8594309" y="2775061"/>
              <a:ext cx="910732" cy="835534"/>
            </a:xfrm>
            <a:custGeom>
              <a:avLst/>
              <a:gdLst>
                <a:gd name="connsiteX0" fmla="*/ 916915 w 910731"/>
                <a:gd name="connsiteY0" fmla="*/ 418185 h 835533"/>
                <a:gd name="connsiteX1" fmla="*/ 458457 w 910731"/>
                <a:gd name="connsiteY1" fmla="*/ 836369 h 835533"/>
                <a:gd name="connsiteX2" fmla="*/ 0 w 910731"/>
                <a:gd name="connsiteY2" fmla="*/ 418185 h 835533"/>
                <a:gd name="connsiteX3" fmla="*/ 458457 w 910731"/>
                <a:gd name="connsiteY3" fmla="*/ 0 h 835533"/>
                <a:gd name="connsiteX4" fmla="*/ 916915 w 910731"/>
                <a:gd name="connsiteY4" fmla="*/ 418185 h 83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31" h="835533">
                  <a:moveTo>
                    <a:pt x="916915" y="418185"/>
                  </a:moveTo>
                  <a:cubicBezTo>
                    <a:pt x="916915" y="649142"/>
                    <a:pt x="711656" y="836369"/>
                    <a:pt x="458457" y="836369"/>
                  </a:cubicBezTo>
                  <a:cubicBezTo>
                    <a:pt x="205258" y="836369"/>
                    <a:pt x="0" y="649142"/>
                    <a:pt x="0" y="418185"/>
                  </a:cubicBezTo>
                  <a:cubicBezTo>
                    <a:pt x="0" y="187228"/>
                    <a:pt x="205258" y="0"/>
                    <a:pt x="458457" y="0"/>
                  </a:cubicBezTo>
                  <a:cubicBezTo>
                    <a:pt x="711656" y="0"/>
                    <a:pt x="916915" y="187228"/>
                    <a:pt x="916915" y="418185"/>
                  </a:cubicBezTo>
                  <a:close/>
                </a:path>
              </a:pathLst>
            </a:custGeom>
            <a:solidFill>
              <a:srgbClr val="E8AE8E"/>
            </a:solidFill>
            <a:ln w="832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50DE656-695A-4B23-80A6-FFCDB6679FD7}"/>
                </a:ext>
              </a:extLst>
            </p:cNvPr>
            <p:cNvSpPr/>
            <p:nvPr/>
          </p:nvSpPr>
          <p:spPr>
            <a:xfrm>
              <a:off x="8398126" y="1880288"/>
              <a:ext cx="1303432" cy="1545737"/>
            </a:xfrm>
            <a:custGeom>
              <a:avLst/>
              <a:gdLst>
                <a:gd name="connsiteX0" fmla="*/ 1308112 w 1303432"/>
                <a:gd name="connsiteY0" fmla="*/ 641022 h 1545737"/>
                <a:gd name="connsiteX1" fmla="*/ 654056 w 1303432"/>
                <a:gd name="connsiteY1" fmla="*/ 1553257 h 1545737"/>
                <a:gd name="connsiteX2" fmla="*/ 0 w 1303432"/>
                <a:gd name="connsiteY2" fmla="*/ 641022 h 1545737"/>
                <a:gd name="connsiteX3" fmla="*/ 654056 w 1303432"/>
                <a:gd name="connsiteY3" fmla="*/ 0 h 1545737"/>
                <a:gd name="connsiteX4" fmla="*/ 1308112 w 1303432"/>
                <a:gd name="connsiteY4" fmla="*/ 641022 h 154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432" h="1545737">
                  <a:moveTo>
                    <a:pt x="1308112" y="641022"/>
                  </a:moveTo>
                  <a:cubicBezTo>
                    <a:pt x="1308112" y="995037"/>
                    <a:pt x="1015257" y="1553257"/>
                    <a:pt x="654056" y="1553257"/>
                  </a:cubicBezTo>
                  <a:cubicBezTo>
                    <a:pt x="292855" y="1553257"/>
                    <a:pt x="0" y="995037"/>
                    <a:pt x="0" y="641022"/>
                  </a:cubicBezTo>
                  <a:cubicBezTo>
                    <a:pt x="0" y="287006"/>
                    <a:pt x="292855" y="0"/>
                    <a:pt x="654056" y="0"/>
                  </a:cubicBezTo>
                  <a:cubicBezTo>
                    <a:pt x="1015257" y="0"/>
                    <a:pt x="1308112" y="287006"/>
                    <a:pt x="1308112" y="641022"/>
                  </a:cubicBezTo>
                  <a:close/>
                </a:path>
              </a:pathLst>
            </a:custGeom>
            <a:solidFill>
              <a:srgbClr val="F5BD98"/>
            </a:solidFill>
            <a:ln w="832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6144C1A-A0AA-4D65-A838-EA99725FB074}"/>
                </a:ext>
              </a:extLst>
            </p:cNvPr>
            <p:cNvSpPr/>
            <p:nvPr/>
          </p:nvSpPr>
          <p:spPr>
            <a:xfrm>
              <a:off x="8481178" y="3638167"/>
              <a:ext cx="25066" cy="108619"/>
            </a:xfrm>
            <a:custGeom>
              <a:avLst/>
              <a:gdLst>
                <a:gd name="connsiteX0" fmla="*/ 0 w 25066"/>
                <a:gd name="connsiteY0" fmla="*/ 112797 h 108619"/>
                <a:gd name="connsiteX1" fmla="*/ 8439 w 25066"/>
                <a:gd name="connsiteY1" fmla="*/ 0 h 108619"/>
                <a:gd name="connsiteX2" fmla="*/ 30497 w 25066"/>
                <a:gd name="connsiteY2" fmla="*/ 112797 h 108619"/>
              </a:gdLst>
              <a:ahLst/>
              <a:cxnLst>
                <a:cxn ang="0">
                  <a:pos x="connsiteX0" y="connsiteY0"/>
                </a:cxn>
                <a:cxn ang="0">
                  <a:pos x="connsiteX1" y="connsiteY1"/>
                </a:cxn>
                <a:cxn ang="0">
                  <a:pos x="connsiteX2" y="connsiteY2"/>
                </a:cxn>
              </a:cxnLst>
              <a:rect l="l" t="t" r="r" b="b"/>
              <a:pathLst>
                <a:path w="25066" h="108619">
                  <a:moveTo>
                    <a:pt x="0" y="112797"/>
                  </a:moveTo>
                  <a:lnTo>
                    <a:pt x="8439" y="0"/>
                  </a:lnTo>
                  <a:lnTo>
                    <a:pt x="30497" y="112797"/>
                  </a:lnTo>
                  <a:close/>
                </a:path>
              </a:pathLst>
            </a:custGeom>
            <a:solidFill>
              <a:srgbClr val="E2A409"/>
            </a:solidFill>
            <a:ln w="832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AA2724E-7D44-4398-9616-B48DBA213228}"/>
                </a:ext>
              </a:extLst>
            </p:cNvPr>
            <p:cNvSpPr/>
            <p:nvPr/>
          </p:nvSpPr>
          <p:spPr>
            <a:xfrm>
              <a:off x="9568458" y="3638167"/>
              <a:ext cx="25066" cy="108619"/>
            </a:xfrm>
            <a:custGeom>
              <a:avLst/>
              <a:gdLst>
                <a:gd name="connsiteX0" fmla="*/ 30581 w 25066"/>
                <a:gd name="connsiteY0" fmla="*/ 112797 h 108619"/>
                <a:gd name="connsiteX1" fmla="*/ 22058 w 25066"/>
                <a:gd name="connsiteY1" fmla="*/ 0 h 108619"/>
                <a:gd name="connsiteX2" fmla="*/ 0 w 25066"/>
                <a:gd name="connsiteY2" fmla="*/ 112797 h 108619"/>
              </a:gdLst>
              <a:ahLst/>
              <a:cxnLst>
                <a:cxn ang="0">
                  <a:pos x="connsiteX0" y="connsiteY0"/>
                </a:cxn>
                <a:cxn ang="0">
                  <a:pos x="connsiteX1" y="connsiteY1"/>
                </a:cxn>
                <a:cxn ang="0">
                  <a:pos x="connsiteX2" y="connsiteY2"/>
                </a:cxn>
              </a:cxnLst>
              <a:rect l="l" t="t" r="r" b="b"/>
              <a:pathLst>
                <a:path w="25066" h="108619">
                  <a:moveTo>
                    <a:pt x="30581" y="112797"/>
                  </a:moveTo>
                  <a:lnTo>
                    <a:pt x="22058" y="0"/>
                  </a:lnTo>
                  <a:lnTo>
                    <a:pt x="0" y="112797"/>
                  </a:lnTo>
                  <a:close/>
                </a:path>
              </a:pathLst>
            </a:custGeom>
            <a:solidFill>
              <a:srgbClr val="E2A409"/>
            </a:solidFill>
            <a:ln w="832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2748924-568A-4DC6-A6D9-FB237D29BCB4}"/>
                </a:ext>
              </a:extLst>
            </p:cNvPr>
            <p:cNvSpPr/>
            <p:nvPr/>
          </p:nvSpPr>
          <p:spPr>
            <a:xfrm>
              <a:off x="8385314" y="2670953"/>
              <a:ext cx="50132" cy="150396"/>
            </a:xfrm>
            <a:custGeom>
              <a:avLst/>
              <a:gdLst>
                <a:gd name="connsiteX0" fmla="*/ 55507 w 50132"/>
                <a:gd name="connsiteY0" fmla="*/ 155075 h 150396"/>
                <a:gd name="connsiteX1" fmla="*/ 12812 w 50132"/>
                <a:gd name="connsiteY1" fmla="*/ 0 h 150396"/>
                <a:gd name="connsiteX2" fmla="*/ 12812 w 50132"/>
                <a:gd name="connsiteY2" fmla="*/ 156579 h 150396"/>
                <a:gd name="connsiteX3" fmla="*/ 55507 w 50132"/>
                <a:gd name="connsiteY3" fmla="*/ 155075 h 150396"/>
              </a:gdLst>
              <a:ahLst/>
              <a:cxnLst>
                <a:cxn ang="0">
                  <a:pos x="connsiteX0" y="connsiteY0"/>
                </a:cxn>
                <a:cxn ang="0">
                  <a:pos x="connsiteX1" y="connsiteY1"/>
                </a:cxn>
                <a:cxn ang="0">
                  <a:pos x="connsiteX2" y="connsiteY2"/>
                </a:cxn>
                <a:cxn ang="0">
                  <a:pos x="connsiteX3" y="connsiteY3"/>
                </a:cxn>
              </a:cxnLst>
              <a:rect l="l" t="t" r="r" b="b"/>
              <a:pathLst>
                <a:path w="50132" h="150396">
                  <a:moveTo>
                    <a:pt x="55507" y="155075"/>
                  </a:moveTo>
                  <a:cubicBezTo>
                    <a:pt x="55507" y="155075"/>
                    <a:pt x="11224" y="58989"/>
                    <a:pt x="12812" y="0"/>
                  </a:cubicBezTo>
                  <a:cubicBezTo>
                    <a:pt x="12812" y="0"/>
                    <a:pt x="-16014" y="70185"/>
                    <a:pt x="12812" y="156579"/>
                  </a:cubicBezTo>
                  <a:cubicBezTo>
                    <a:pt x="12812" y="156579"/>
                    <a:pt x="47486" y="160506"/>
                    <a:pt x="55507" y="155075"/>
                  </a:cubicBezTo>
                  <a:close/>
                </a:path>
              </a:pathLst>
            </a:custGeom>
            <a:solidFill>
              <a:srgbClr val="E8AE8E"/>
            </a:solidFill>
            <a:ln w="832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3E6E212-792E-48AE-89DA-B4AED0EA7BFC}"/>
                </a:ext>
              </a:extLst>
            </p:cNvPr>
            <p:cNvSpPr/>
            <p:nvPr/>
          </p:nvSpPr>
          <p:spPr>
            <a:xfrm>
              <a:off x="9660366" y="2694766"/>
              <a:ext cx="41777" cy="125330"/>
            </a:xfrm>
            <a:custGeom>
              <a:avLst/>
              <a:gdLst>
                <a:gd name="connsiteX0" fmla="*/ 0 w 41776"/>
                <a:gd name="connsiteY0" fmla="*/ 132599 h 125330"/>
                <a:gd name="connsiteX1" fmla="*/ 38017 w 41776"/>
                <a:gd name="connsiteY1" fmla="*/ 0 h 125330"/>
                <a:gd name="connsiteX2" fmla="*/ 38017 w 41776"/>
                <a:gd name="connsiteY2" fmla="*/ 130343 h 125330"/>
                <a:gd name="connsiteX3" fmla="*/ 0 w 41776"/>
                <a:gd name="connsiteY3" fmla="*/ 132599 h 125330"/>
              </a:gdLst>
              <a:ahLst/>
              <a:cxnLst>
                <a:cxn ang="0">
                  <a:pos x="connsiteX0" y="connsiteY0"/>
                </a:cxn>
                <a:cxn ang="0">
                  <a:pos x="connsiteX1" y="connsiteY1"/>
                </a:cxn>
                <a:cxn ang="0">
                  <a:pos x="connsiteX2" y="connsiteY2"/>
                </a:cxn>
                <a:cxn ang="0">
                  <a:pos x="connsiteX3" y="connsiteY3"/>
                </a:cxn>
              </a:cxnLst>
              <a:rect l="l" t="t" r="r" b="b"/>
              <a:pathLst>
                <a:path w="41776" h="125330">
                  <a:moveTo>
                    <a:pt x="0" y="132599"/>
                  </a:moveTo>
                  <a:cubicBezTo>
                    <a:pt x="0" y="132599"/>
                    <a:pt x="29996" y="38184"/>
                    <a:pt x="38017" y="0"/>
                  </a:cubicBezTo>
                  <a:cubicBezTo>
                    <a:pt x="38017" y="0"/>
                    <a:pt x="57568" y="107784"/>
                    <a:pt x="38017" y="130343"/>
                  </a:cubicBezTo>
                  <a:cubicBezTo>
                    <a:pt x="37933" y="130343"/>
                    <a:pt x="7018" y="129174"/>
                    <a:pt x="0" y="132599"/>
                  </a:cubicBezTo>
                  <a:close/>
                </a:path>
              </a:pathLst>
            </a:custGeom>
            <a:solidFill>
              <a:srgbClr val="E8AE8E"/>
            </a:solidFill>
            <a:ln w="832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6CB1D77-97F6-4796-9424-BD6F2276B637}"/>
                </a:ext>
              </a:extLst>
            </p:cNvPr>
            <p:cNvSpPr/>
            <p:nvPr/>
          </p:nvSpPr>
          <p:spPr>
            <a:xfrm>
              <a:off x="7724017" y="738865"/>
              <a:ext cx="8355" cy="8355"/>
            </a:xfrm>
            <a:custGeom>
              <a:avLst/>
              <a:gdLst/>
              <a:ahLst/>
              <a:cxnLst/>
              <a:rect l="l" t="t" r="r" b="b"/>
              <a:pathLst>
                <a:path/>
              </a:pathLst>
            </a:custGeom>
            <a:solidFill>
              <a:srgbClr val="7C3611"/>
            </a:solidFill>
            <a:ln w="832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3255F71-4B92-4277-9CC8-02394CC2457C}"/>
                </a:ext>
              </a:extLst>
            </p:cNvPr>
            <p:cNvSpPr/>
            <p:nvPr/>
          </p:nvSpPr>
          <p:spPr>
            <a:xfrm>
              <a:off x="8346453" y="1670485"/>
              <a:ext cx="1236590" cy="818823"/>
            </a:xfrm>
            <a:custGeom>
              <a:avLst/>
              <a:gdLst>
                <a:gd name="connsiteX0" fmla="*/ 1209221 w 1236589"/>
                <a:gd name="connsiteY0" fmla="*/ 375322 h 818823"/>
                <a:gd name="connsiteX1" fmla="*/ 31787 w 1236589"/>
                <a:gd name="connsiteY1" fmla="*/ 819742 h 818823"/>
                <a:gd name="connsiteX2" fmla="*/ 117847 w 1236589"/>
                <a:gd name="connsiteY2" fmla="*/ 254420 h 818823"/>
                <a:gd name="connsiteX3" fmla="*/ 750513 w 1236589"/>
                <a:gd name="connsiteY3" fmla="*/ 0 h 818823"/>
                <a:gd name="connsiteX4" fmla="*/ 1237378 w 1236589"/>
                <a:gd name="connsiteY4" fmla="*/ 330788 h 818823"/>
                <a:gd name="connsiteX5" fmla="*/ 1209221 w 1236589"/>
                <a:gd name="connsiteY5" fmla="*/ 375322 h 81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589" h="818823">
                  <a:moveTo>
                    <a:pt x="1209221" y="375322"/>
                  </a:moveTo>
                  <a:cubicBezTo>
                    <a:pt x="1209221" y="375322"/>
                    <a:pt x="137482" y="855754"/>
                    <a:pt x="31787" y="819742"/>
                  </a:cubicBezTo>
                  <a:cubicBezTo>
                    <a:pt x="-73908" y="783731"/>
                    <a:pt x="117847" y="254420"/>
                    <a:pt x="117847" y="254420"/>
                  </a:cubicBezTo>
                  <a:lnTo>
                    <a:pt x="750513" y="0"/>
                  </a:lnTo>
                  <a:lnTo>
                    <a:pt x="1237378" y="330788"/>
                  </a:lnTo>
                  <a:lnTo>
                    <a:pt x="1209221" y="375322"/>
                  </a:lnTo>
                  <a:close/>
                </a:path>
              </a:pathLst>
            </a:custGeom>
            <a:solidFill>
              <a:srgbClr val="AB4E17"/>
            </a:solidFill>
            <a:ln w="832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1F74611-3285-4A11-A92B-763E76EA2083}"/>
                </a:ext>
              </a:extLst>
            </p:cNvPr>
            <p:cNvSpPr/>
            <p:nvPr/>
          </p:nvSpPr>
          <p:spPr>
            <a:xfrm>
              <a:off x="9447118" y="1972882"/>
              <a:ext cx="309147" cy="509676"/>
            </a:xfrm>
            <a:custGeom>
              <a:avLst/>
              <a:gdLst>
                <a:gd name="connsiteX0" fmla="*/ 276331 w 309147"/>
                <a:gd name="connsiteY0" fmla="*/ 517346 h 509675"/>
                <a:gd name="connsiteX1" fmla="*/ 939 w 309147"/>
                <a:gd name="connsiteY1" fmla="*/ 108436 h 509675"/>
                <a:gd name="connsiteX2" fmla="*/ 136630 w 309147"/>
                <a:gd name="connsiteY2" fmla="*/ 28391 h 509675"/>
                <a:gd name="connsiteX3" fmla="*/ 316353 w 309147"/>
                <a:gd name="connsiteY3" fmla="*/ 354083 h 509675"/>
                <a:gd name="connsiteX4" fmla="*/ 276331 w 309147"/>
                <a:gd name="connsiteY4" fmla="*/ 517346 h 5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47" h="509675">
                  <a:moveTo>
                    <a:pt x="276331" y="517346"/>
                  </a:moveTo>
                  <a:cubicBezTo>
                    <a:pt x="276331" y="517346"/>
                    <a:pt x="15060" y="290248"/>
                    <a:pt x="939" y="108436"/>
                  </a:cubicBezTo>
                  <a:cubicBezTo>
                    <a:pt x="-13182" y="-73377"/>
                    <a:pt x="136630" y="28391"/>
                    <a:pt x="136630" y="28391"/>
                  </a:cubicBezTo>
                  <a:lnTo>
                    <a:pt x="316353" y="354083"/>
                  </a:lnTo>
                  <a:lnTo>
                    <a:pt x="276331" y="517346"/>
                  </a:lnTo>
                  <a:close/>
                </a:path>
              </a:pathLst>
            </a:custGeom>
            <a:solidFill>
              <a:srgbClr val="AB4E17"/>
            </a:solidFill>
            <a:ln w="832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BAB0893-2F1C-405A-B567-D01DD5B95059}"/>
                </a:ext>
              </a:extLst>
            </p:cNvPr>
            <p:cNvSpPr/>
            <p:nvPr/>
          </p:nvSpPr>
          <p:spPr>
            <a:xfrm>
              <a:off x="8739842" y="2980874"/>
              <a:ext cx="676782" cy="217239"/>
            </a:xfrm>
            <a:custGeom>
              <a:avLst/>
              <a:gdLst>
                <a:gd name="connsiteX0" fmla="*/ 6534 w 676782"/>
                <a:gd name="connsiteY0" fmla="*/ 148536 h 217238"/>
                <a:gd name="connsiteX1" fmla="*/ 646636 w 676782"/>
                <a:gd name="connsiteY1" fmla="*/ 42257 h 217238"/>
                <a:gd name="connsiteX2" fmla="*/ 522225 w 676782"/>
                <a:gd name="connsiteY2" fmla="*/ 209614 h 217238"/>
                <a:gd name="connsiteX3" fmla="*/ 153588 w 676782"/>
                <a:gd name="connsiteY3" fmla="*/ 209614 h 217238"/>
                <a:gd name="connsiteX4" fmla="*/ 6534 w 676782"/>
                <a:gd name="connsiteY4" fmla="*/ 148536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82" h="217238">
                  <a:moveTo>
                    <a:pt x="6534" y="148536"/>
                  </a:moveTo>
                  <a:cubicBezTo>
                    <a:pt x="6534" y="148536"/>
                    <a:pt x="517713" y="-95774"/>
                    <a:pt x="646636" y="42257"/>
                  </a:cubicBezTo>
                  <a:cubicBezTo>
                    <a:pt x="775559" y="180203"/>
                    <a:pt x="522225" y="209614"/>
                    <a:pt x="522225" y="209614"/>
                  </a:cubicBezTo>
                  <a:cubicBezTo>
                    <a:pt x="522225" y="209614"/>
                    <a:pt x="196534" y="180203"/>
                    <a:pt x="153588" y="209614"/>
                  </a:cubicBezTo>
                  <a:cubicBezTo>
                    <a:pt x="110558" y="239025"/>
                    <a:pt x="-31984" y="230001"/>
                    <a:pt x="6534" y="148536"/>
                  </a:cubicBezTo>
                  <a:close/>
                </a:path>
              </a:pathLst>
            </a:custGeom>
            <a:solidFill>
              <a:srgbClr val="FAFAFA"/>
            </a:solidFill>
            <a:ln w="832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2AA86ED-88A5-41BC-9EB9-5815CF32D09F}"/>
                </a:ext>
              </a:extLst>
            </p:cNvPr>
            <p:cNvSpPr/>
            <p:nvPr/>
          </p:nvSpPr>
          <p:spPr>
            <a:xfrm>
              <a:off x="8927269" y="2810404"/>
              <a:ext cx="300792" cy="75198"/>
            </a:xfrm>
            <a:custGeom>
              <a:avLst/>
              <a:gdLst>
                <a:gd name="connsiteX0" fmla="*/ 8522 w 300792"/>
                <a:gd name="connsiteY0" fmla="*/ 39020 h 75198"/>
                <a:gd name="connsiteX1" fmla="*/ 308730 w 300792"/>
                <a:gd name="connsiteY1" fmla="*/ 0 h 75198"/>
                <a:gd name="connsiteX2" fmla="*/ 0 w 300792"/>
                <a:gd name="connsiteY2" fmla="*/ 39855 h 75198"/>
              </a:gdLst>
              <a:ahLst/>
              <a:cxnLst>
                <a:cxn ang="0">
                  <a:pos x="connsiteX0" y="connsiteY0"/>
                </a:cxn>
                <a:cxn ang="0">
                  <a:pos x="connsiteX1" y="connsiteY1"/>
                </a:cxn>
                <a:cxn ang="0">
                  <a:pos x="connsiteX2" y="connsiteY2"/>
                </a:cxn>
              </a:cxnLst>
              <a:rect l="l" t="t" r="r" b="b"/>
              <a:pathLst>
                <a:path w="300792" h="75198">
                  <a:moveTo>
                    <a:pt x="8522" y="39020"/>
                  </a:moveTo>
                  <a:cubicBezTo>
                    <a:pt x="8522" y="39020"/>
                    <a:pt x="271465" y="49213"/>
                    <a:pt x="308730" y="0"/>
                  </a:cubicBezTo>
                  <a:cubicBezTo>
                    <a:pt x="308730" y="0"/>
                    <a:pt x="223923" y="140871"/>
                    <a:pt x="0" y="39855"/>
                  </a:cubicBezTo>
                </a:path>
              </a:pathLst>
            </a:custGeom>
            <a:solidFill>
              <a:srgbClr val="E8AE8E"/>
            </a:solidFill>
            <a:ln w="832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62D7106-2494-4754-B52C-0C5C09D038C0}"/>
                </a:ext>
              </a:extLst>
            </p:cNvPr>
            <p:cNvSpPr/>
            <p:nvPr/>
          </p:nvSpPr>
          <p:spPr>
            <a:xfrm>
              <a:off x="8741613" y="3051288"/>
              <a:ext cx="668427" cy="108619"/>
            </a:xfrm>
            <a:custGeom>
              <a:avLst/>
              <a:gdLst>
                <a:gd name="connsiteX0" fmla="*/ 0 w 668426"/>
                <a:gd name="connsiteY0" fmla="*/ 115471 h 108619"/>
                <a:gd name="connsiteX1" fmla="*/ 163597 w 668426"/>
                <a:gd name="connsiteY1" fmla="*/ 71187 h 108619"/>
                <a:gd name="connsiteX2" fmla="*/ 419772 w 668426"/>
                <a:gd name="connsiteY2" fmla="*/ 71187 h 108619"/>
                <a:gd name="connsiteX3" fmla="*/ 555463 w 668426"/>
                <a:gd name="connsiteY3" fmla="*/ 8439 h 108619"/>
                <a:gd name="connsiteX4" fmla="*/ 671769 w 668426"/>
                <a:gd name="connsiteY4" fmla="*/ 8439 h 108619"/>
                <a:gd name="connsiteX5" fmla="*/ 541927 w 668426"/>
                <a:gd name="connsiteY5" fmla="*/ 0 h 108619"/>
                <a:gd name="connsiteX6" fmla="*/ 413004 w 668426"/>
                <a:gd name="connsiteY6" fmla="*/ 57735 h 108619"/>
                <a:gd name="connsiteX7" fmla="*/ 167023 w 668426"/>
                <a:gd name="connsiteY7" fmla="*/ 57735 h 1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26" h="108619">
                  <a:moveTo>
                    <a:pt x="0" y="115471"/>
                  </a:moveTo>
                  <a:lnTo>
                    <a:pt x="163597" y="71187"/>
                  </a:lnTo>
                  <a:lnTo>
                    <a:pt x="419772" y="71187"/>
                  </a:lnTo>
                  <a:lnTo>
                    <a:pt x="555463" y="8439"/>
                  </a:lnTo>
                  <a:lnTo>
                    <a:pt x="671769" y="8439"/>
                  </a:lnTo>
                  <a:lnTo>
                    <a:pt x="541927" y="0"/>
                  </a:lnTo>
                  <a:lnTo>
                    <a:pt x="413004" y="57735"/>
                  </a:lnTo>
                  <a:lnTo>
                    <a:pt x="167023" y="57735"/>
                  </a:lnTo>
                  <a:close/>
                </a:path>
              </a:pathLst>
            </a:custGeom>
            <a:solidFill>
              <a:srgbClr val="E5E4E4"/>
            </a:solidFill>
            <a:ln w="8327"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5A4B9CC-6292-403A-9D9F-64613CC1CEB6}"/>
                </a:ext>
              </a:extLst>
            </p:cNvPr>
            <p:cNvSpPr/>
            <p:nvPr/>
          </p:nvSpPr>
          <p:spPr>
            <a:xfrm>
              <a:off x="9254715" y="2460900"/>
              <a:ext cx="284081" cy="208883"/>
            </a:xfrm>
            <a:custGeom>
              <a:avLst/>
              <a:gdLst>
                <a:gd name="connsiteX0" fmla="*/ 284917 w 284081"/>
                <a:gd name="connsiteY0" fmla="*/ 105027 h 208883"/>
                <a:gd name="connsiteX1" fmla="*/ 142458 w 284081"/>
                <a:gd name="connsiteY1" fmla="*/ 210053 h 208883"/>
                <a:gd name="connsiteX2" fmla="*/ 0 w 284081"/>
                <a:gd name="connsiteY2" fmla="*/ 105027 h 208883"/>
                <a:gd name="connsiteX3" fmla="*/ 142458 w 284081"/>
                <a:gd name="connsiteY3" fmla="*/ 0 h 208883"/>
                <a:gd name="connsiteX4" fmla="*/ 284917 w 284081"/>
                <a:gd name="connsiteY4" fmla="*/ 105027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81" h="208883">
                  <a:moveTo>
                    <a:pt x="284917" y="105027"/>
                  </a:moveTo>
                  <a:cubicBezTo>
                    <a:pt x="284917" y="163031"/>
                    <a:pt x="221136" y="210053"/>
                    <a:pt x="142458" y="210053"/>
                  </a:cubicBezTo>
                  <a:cubicBezTo>
                    <a:pt x="63781" y="210053"/>
                    <a:pt x="0" y="163031"/>
                    <a:pt x="0" y="105027"/>
                  </a:cubicBezTo>
                  <a:cubicBezTo>
                    <a:pt x="0" y="47022"/>
                    <a:pt x="63781" y="0"/>
                    <a:pt x="142458" y="0"/>
                  </a:cubicBezTo>
                  <a:cubicBezTo>
                    <a:pt x="221136" y="0"/>
                    <a:pt x="284917" y="47022"/>
                    <a:pt x="284917" y="105027"/>
                  </a:cubicBezTo>
                  <a:close/>
                </a:path>
              </a:pathLst>
            </a:custGeom>
            <a:solidFill>
              <a:srgbClr val="E5E4E4"/>
            </a:solidFill>
            <a:ln w="832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F633F55A-DE78-4A6A-B10A-4DD74CF0BB58}"/>
                </a:ext>
              </a:extLst>
            </p:cNvPr>
            <p:cNvSpPr/>
            <p:nvPr/>
          </p:nvSpPr>
          <p:spPr>
            <a:xfrm>
              <a:off x="8620294" y="2460900"/>
              <a:ext cx="284081" cy="208883"/>
            </a:xfrm>
            <a:custGeom>
              <a:avLst/>
              <a:gdLst>
                <a:gd name="connsiteX0" fmla="*/ 284917 w 284081"/>
                <a:gd name="connsiteY0" fmla="*/ 105027 h 208883"/>
                <a:gd name="connsiteX1" fmla="*/ 142458 w 284081"/>
                <a:gd name="connsiteY1" fmla="*/ 210053 h 208883"/>
                <a:gd name="connsiteX2" fmla="*/ 0 w 284081"/>
                <a:gd name="connsiteY2" fmla="*/ 105027 h 208883"/>
                <a:gd name="connsiteX3" fmla="*/ 142458 w 284081"/>
                <a:gd name="connsiteY3" fmla="*/ 0 h 208883"/>
                <a:gd name="connsiteX4" fmla="*/ 284917 w 284081"/>
                <a:gd name="connsiteY4" fmla="*/ 105027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81" h="208883">
                  <a:moveTo>
                    <a:pt x="284917" y="105027"/>
                  </a:moveTo>
                  <a:cubicBezTo>
                    <a:pt x="284917" y="163031"/>
                    <a:pt x="221136" y="210053"/>
                    <a:pt x="142458" y="210053"/>
                  </a:cubicBezTo>
                  <a:cubicBezTo>
                    <a:pt x="63781" y="210053"/>
                    <a:pt x="0" y="163031"/>
                    <a:pt x="0" y="105027"/>
                  </a:cubicBezTo>
                  <a:cubicBezTo>
                    <a:pt x="0" y="47022"/>
                    <a:pt x="63781" y="0"/>
                    <a:pt x="142458" y="0"/>
                  </a:cubicBezTo>
                  <a:cubicBezTo>
                    <a:pt x="221136" y="0"/>
                    <a:pt x="284917" y="47022"/>
                    <a:pt x="284917" y="105027"/>
                  </a:cubicBezTo>
                  <a:close/>
                </a:path>
              </a:pathLst>
            </a:custGeom>
            <a:solidFill>
              <a:srgbClr val="E5E4E4"/>
            </a:solidFill>
            <a:ln w="832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FCEA73A-FAFF-4E88-9AF2-877737B7A877}"/>
                </a:ext>
              </a:extLst>
            </p:cNvPr>
            <p:cNvSpPr/>
            <p:nvPr/>
          </p:nvSpPr>
          <p:spPr>
            <a:xfrm>
              <a:off x="8658227" y="2279407"/>
              <a:ext cx="300792" cy="125330"/>
            </a:xfrm>
            <a:custGeom>
              <a:avLst/>
              <a:gdLst>
                <a:gd name="connsiteX0" fmla="*/ 0 w 300792"/>
                <a:gd name="connsiteY0" fmla="*/ 130693 h 125330"/>
                <a:gd name="connsiteX1" fmla="*/ 301795 w 300792"/>
                <a:gd name="connsiteY1" fmla="*/ 70785 h 125330"/>
                <a:gd name="connsiteX2" fmla="*/ 257679 w 300792"/>
                <a:gd name="connsiteY2" fmla="*/ 99 h 125330"/>
                <a:gd name="connsiteX3" fmla="*/ 0 w 300792"/>
                <a:gd name="connsiteY3" fmla="*/ 130693 h 125330"/>
              </a:gdLst>
              <a:ahLst/>
              <a:cxnLst>
                <a:cxn ang="0">
                  <a:pos x="connsiteX0" y="connsiteY0"/>
                </a:cxn>
                <a:cxn ang="0">
                  <a:pos x="connsiteX1" y="connsiteY1"/>
                </a:cxn>
                <a:cxn ang="0">
                  <a:pos x="connsiteX2" y="connsiteY2"/>
                </a:cxn>
                <a:cxn ang="0">
                  <a:pos x="connsiteX3" y="connsiteY3"/>
                </a:cxn>
              </a:cxnLst>
              <a:rect l="l" t="t" r="r" b="b"/>
              <a:pathLst>
                <a:path w="300792" h="125330">
                  <a:moveTo>
                    <a:pt x="0" y="130693"/>
                  </a:moveTo>
                  <a:cubicBezTo>
                    <a:pt x="0" y="130693"/>
                    <a:pt x="250911" y="34606"/>
                    <a:pt x="301795" y="70785"/>
                  </a:cubicBezTo>
                  <a:cubicBezTo>
                    <a:pt x="301795" y="70785"/>
                    <a:pt x="328950" y="1770"/>
                    <a:pt x="257679" y="99"/>
                  </a:cubicBezTo>
                  <a:cubicBezTo>
                    <a:pt x="186408" y="-1572"/>
                    <a:pt x="37432" y="16977"/>
                    <a:pt x="0" y="130693"/>
                  </a:cubicBezTo>
                  <a:close/>
                </a:path>
              </a:pathLst>
            </a:custGeom>
            <a:solidFill>
              <a:srgbClr val="933D15"/>
            </a:solidFill>
            <a:ln w="8327"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709CB50-C1A4-4078-8D16-AF353DD4A8FE}"/>
                </a:ext>
              </a:extLst>
            </p:cNvPr>
            <p:cNvSpPr/>
            <p:nvPr/>
          </p:nvSpPr>
          <p:spPr>
            <a:xfrm>
              <a:off x="9127564" y="2264869"/>
              <a:ext cx="300792" cy="125330"/>
            </a:xfrm>
            <a:custGeom>
              <a:avLst/>
              <a:gdLst>
                <a:gd name="connsiteX0" fmla="*/ 306874 w 300792"/>
                <a:gd name="connsiteY0" fmla="*/ 130692 h 125330"/>
                <a:gd name="connsiteX1" fmla="*/ 5079 w 300792"/>
                <a:gd name="connsiteY1" fmla="*/ 70785 h 125330"/>
                <a:gd name="connsiteX2" fmla="*/ 49195 w 300792"/>
                <a:gd name="connsiteY2" fmla="*/ 98 h 125330"/>
                <a:gd name="connsiteX3" fmla="*/ 306874 w 300792"/>
                <a:gd name="connsiteY3" fmla="*/ 130692 h 125330"/>
              </a:gdLst>
              <a:ahLst/>
              <a:cxnLst>
                <a:cxn ang="0">
                  <a:pos x="connsiteX0" y="connsiteY0"/>
                </a:cxn>
                <a:cxn ang="0">
                  <a:pos x="connsiteX1" y="connsiteY1"/>
                </a:cxn>
                <a:cxn ang="0">
                  <a:pos x="connsiteX2" y="connsiteY2"/>
                </a:cxn>
                <a:cxn ang="0">
                  <a:pos x="connsiteX3" y="connsiteY3"/>
                </a:cxn>
              </a:cxnLst>
              <a:rect l="l" t="t" r="r" b="b"/>
              <a:pathLst>
                <a:path w="300792" h="125330">
                  <a:moveTo>
                    <a:pt x="306874" y="130692"/>
                  </a:moveTo>
                  <a:cubicBezTo>
                    <a:pt x="306874" y="130692"/>
                    <a:pt x="55963" y="34606"/>
                    <a:pt x="5079" y="70785"/>
                  </a:cubicBezTo>
                  <a:cubicBezTo>
                    <a:pt x="5079" y="70785"/>
                    <a:pt x="-22076" y="1770"/>
                    <a:pt x="49195" y="98"/>
                  </a:cubicBezTo>
                  <a:cubicBezTo>
                    <a:pt x="120466" y="-1573"/>
                    <a:pt x="269442" y="17060"/>
                    <a:pt x="306874" y="130692"/>
                  </a:cubicBezTo>
                  <a:close/>
                </a:path>
              </a:pathLst>
            </a:custGeom>
            <a:solidFill>
              <a:srgbClr val="933D15"/>
            </a:solidFill>
            <a:ln w="8327"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5F53020B-3D95-4341-AB0A-4F11415B94C7}"/>
                </a:ext>
              </a:extLst>
            </p:cNvPr>
            <p:cNvSpPr/>
            <p:nvPr/>
          </p:nvSpPr>
          <p:spPr>
            <a:xfrm>
              <a:off x="8754230" y="2549717"/>
              <a:ext cx="25066" cy="25066"/>
            </a:xfrm>
            <a:custGeom>
              <a:avLst/>
              <a:gdLst>
                <a:gd name="connsiteX0" fmla="*/ 28909 w 25066"/>
                <a:gd name="connsiteY0" fmla="*/ 14455 h 25066"/>
                <a:gd name="connsiteX1" fmla="*/ 14455 w 25066"/>
                <a:gd name="connsiteY1" fmla="*/ 28909 h 25066"/>
                <a:gd name="connsiteX2" fmla="*/ 0 w 25066"/>
                <a:gd name="connsiteY2" fmla="*/ 14455 h 25066"/>
                <a:gd name="connsiteX3" fmla="*/ 14455 w 25066"/>
                <a:gd name="connsiteY3" fmla="*/ 0 h 25066"/>
                <a:gd name="connsiteX4" fmla="*/ 28909 w 25066"/>
                <a:gd name="connsiteY4" fmla="*/ 14455 h 2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 h="25066">
                  <a:moveTo>
                    <a:pt x="28909" y="14455"/>
                  </a:moveTo>
                  <a:cubicBezTo>
                    <a:pt x="28909" y="22438"/>
                    <a:pt x="22438" y="28909"/>
                    <a:pt x="14455" y="28909"/>
                  </a:cubicBezTo>
                  <a:cubicBezTo>
                    <a:pt x="6472" y="28909"/>
                    <a:pt x="0" y="22438"/>
                    <a:pt x="0" y="14455"/>
                  </a:cubicBezTo>
                  <a:cubicBezTo>
                    <a:pt x="0" y="6472"/>
                    <a:pt x="6472" y="0"/>
                    <a:pt x="14455" y="0"/>
                  </a:cubicBezTo>
                  <a:cubicBezTo>
                    <a:pt x="22438" y="0"/>
                    <a:pt x="28909" y="6472"/>
                    <a:pt x="28909" y="14455"/>
                  </a:cubicBezTo>
                  <a:close/>
                </a:path>
              </a:pathLst>
            </a:custGeom>
            <a:solidFill>
              <a:srgbClr val="1E0D08"/>
            </a:solidFill>
            <a:ln w="8327"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04797090-16DD-4F57-A716-B97503CD42E4}"/>
                </a:ext>
              </a:extLst>
            </p:cNvPr>
            <p:cNvSpPr/>
            <p:nvPr/>
          </p:nvSpPr>
          <p:spPr>
            <a:xfrm>
              <a:off x="9382718" y="2551472"/>
              <a:ext cx="25066" cy="25066"/>
            </a:xfrm>
            <a:custGeom>
              <a:avLst/>
              <a:gdLst>
                <a:gd name="connsiteX0" fmla="*/ 28909 w 25066"/>
                <a:gd name="connsiteY0" fmla="*/ 14455 h 25066"/>
                <a:gd name="connsiteX1" fmla="*/ 14455 w 25066"/>
                <a:gd name="connsiteY1" fmla="*/ 28909 h 25066"/>
                <a:gd name="connsiteX2" fmla="*/ 0 w 25066"/>
                <a:gd name="connsiteY2" fmla="*/ 14455 h 25066"/>
                <a:gd name="connsiteX3" fmla="*/ 14455 w 25066"/>
                <a:gd name="connsiteY3" fmla="*/ 0 h 25066"/>
                <a:gd name="connsiteX4" fmla="*/ 28909 w 25066"/>
                <a:gd name="connsiteY4" fmla="*/ 14455 h 2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 h="25066">
                  <a:moveTo>
                    <a:pt x="28909" y="14455"/>
                  </a:moveTo>
                  <a:cubicBezTo>
                    <a:pt x="28909" y="22438"/>
                    <a:pt x="22438" y="28909"/>
                    <a:pt x="14455" y="28909"/>
                  </a:cubicBezTo>
                  <a:cubicBezTo>
                    <a:pt x="6472" y="28909"/>
                    <a:pt x="0" y="22438"/>
                    <a:pt x="0" y="14455"/>
                  </a:cubicBezTo>
                  <a:cubicBezTo>
                    <a:pt x="0" y="6472"/>
                    <a:pt x="6472" y="0"/>
                    <a:pt x="14455" y="0"/>
                  </a:cubicBezTo>
                  <a:cubicBezTo>
                    <a:pt x="22438" y="0"/>
                    <a:pt x="28909" y="6472"/>
                    <a:pt x="28909" y="14455"/>
                  </a:cubicBezTo>
                  <a:close/>
                </a:path>
              </a:pathLst>
            </a:custGeom>
            <a:solidFill>
              <a:srgbClr val="1E0D08"/>
            </a:solidFill>
            <a:ln w="8327"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38BA949-9B76-4DC7-8104-784FAB6B002F}"/>
                </a:ext>
              </a:extLst>
            </p:cNvPr>
            <p:cNvSpPr/>
            <p:nvPr/>
          </p:nvSpPr>
          <p:spPr>
            <a:xfrm>
              <a:off x="9015438" y="1589355"/>
              <a:ext cx="785402" cy="543097"/>
            </a:xfrm>
            <a:custGeom>
              <a:avLst/>
              <a:gdLst>
                <a:gd name="connsiteX0" fmla="*/ 6581 w 785401"/>
                <a:gd name="connsiteY0" fmla="*/ 0 h 543096"/>
                <a:gd name="connsiteX1" fmla="*/ 792233 w 785401"/>
                <a:gd name="connsiteY1" fmla="*/ 549363 h 543096"/>
                <a:gd name="connsiteX2" fmla="*/ 6581 w 785401"/>
                <a:gd name="connsiteY2" fmla="*/ 0 h 543096"/>
              </a:gdLst>
              <a:ahLst/>
              <a:cxnLst>
                <a:cxn ang="0">
                  <a:pos x="connsiteX0" y="connsiteY0"/>
                </a:cxn>
                <a:cxn ang="0">
                  <a:pos x="connsiteX1" y="connsiteY1"/>
                </a:cxn>
                <a:cxn ang="0">
                  <a:pos x="connsiteX2" y="connsiteY2"/>
                </a:cxn>
              </a:cxnLst>
              <a:rect l="l" t="t" r="r" b="b"/>
              <a:pathLst>
                <a:path w="785401" h="543096">
                  <a:moveTo>
                    <a:pt x="6581" y="0"/>
                  </a:moveTo>
                  <a:cubicBezTo>
                    <a:pt x="6581" y="0"/>
                    <a:pt x="-125350" y="232195"/>
                    <a:pt x="792233" y="549363"/>
                  </a:cubicBezTo>
                  <a:cubicBezTo>
                    <a:pt x="792233" y="549363"/>
                    <a:pt x="640918" y="5347"/>
                    <a:pt x="6581" y="0"/>
                  </a:cubicBezTo>
                  <a:close/>
                </a:path>
              </a:pathLst>
            </a:custGeom>
            <a:solidFill>
              <a:srgbClr val="CE6B39">
                <a:alpha val="41000"/>
              </a:srgbClr>
            </a:solidFill>
            <a:ln w="83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3E769605-3F91-46A4-BB2A-35BC30C2D79F}"/>
                </a:ext>
              </a:extLst>
            </p:cNvPr>
            <p:cNvSpPr/>
            <p:nvPr/>
          </p:nvSpPr>
          <p:spPr>
            <a:xfrm>
              <a:off x="8258646" y="1447519"/>
              <a:ext cx="1136326" cy="651716"/>
            </a:xfrm>
            <a:custGeom>
              <a:avLst/>
              <a:gdLst>
                <a:gd name="connsiteX0" fmla="*/ 47487 w 1136325"/>
                <a:gd name="connsiteY0" fmla="*/ 432769 h 651716"/>
                <a:gd name="connsiteX1" fmla="*/ 776490 w 1136325"/>
                <a:gd name="connsiteY1" fmla="*/ 4642 h 651716"/>
                <a:gd name="connsiteX2" fmla="*/ 1138443 w 1136325"/>
                <a:gd name="connsiteY2" fmla="*/ 254968 h 651716"/>
                <a:gd name="connsiteX3" fmla="*/ 668539 w 1136325"/>
                <a:gd name="connsiteY3" fmla="*/ 385812 h 651716"/>
                <a:gd name="connsiteX4" fmla="*/ 399497 w 1136325"/>
                <a:gd name="connsiteY4" fmla="*/ 502453 h 651716"/>
                <a:gd name="connsiteX5" fmla="*/ 103468 w 1136325"/>
                <a:gd name="connsiteY5" fmla="*/ 526433 h 651716"/>
                <a:gd name="connsiteX6" fmla="*/ 38213 w 1136325"/>
                <a:gd name="connsiteY6" fmla="*/ 656525 h 651716"/>
                <a:gd name="connsiteX7" fmla="*/ 47487 w 1136325"/>
                <a:gd name="connsiteY7" fmla="*/ 432769 h 65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6325" h="651716">
                  <a:moveTo>
                    <a:pt x="47487" y="432769"/>
                  </a:moveTo>
                  <a:cubicBezTo>
                    <a:pt x="47487" y="432769"/>
                    <a:pt x="449462" y="-52258"/>
                    <a:pt x="776490" y="4642"/>
                  </a:cubicBezTo>
                  <a:cubicBezTo>
                    <a:pt x="1103518" y="61541"/>
                    <a:pt x="1138443" y="254968"/>
                    <a:pt x="1138443" y="254968"/>
                  </a:cubicBezTo>
                  <a:cubicBezTo>
                    <a:pt x="1138443" y="254968"/>
                    <a:pt x="725606" y="297663"/>
                    <a:pt x="668539" y="385812"/>
                  </a:cubicBezTo>
                  <a:cubicBezTo>
                    <a:pt x="611472" y="473961"/>
                    <a:pt x="480210" y="572972"/>
                    <a:pt x="399497" y="502453"/>
                  </a:cubicBezTo>
                  <a:cubicBezTo>
                    <a:pt x="318785" y="431934"/>
                    <a:pt x="103468" y="526433"/>
                    <a:pt x="103468" y="526433"/>
                  </a:cubicBezTo>
                  <a:lnTo>
                    <a:pt x="38213" y="656525"/>
                  </a:lnTo>
                  <a:cubicBezTo>
                    <a:pt x="38296" y="656442"/>
                    <a:pt x="-53696" y="541556"/>
                    <a:pt x="47487" y="432769"/>
                  </a:cubicBezTo>
                  <a:close/>
                </a:path>
              </a:pathLst>
            </a:custGeom>
            <a:solidFill>
              <a:srgbClr val="421B0F"/>
            </a:solidFill>
            <a:ln w="8327"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BF7B274-9D38-4F62-A531-5AB411AECD87}"/>
                </a:ext>
              </a:extLst>
            </p:cNvPr>
            <p:cNvSpPr/>
            <p:nvPr/>
          </p:nvSpPr>
          <p:spPr>
            <a:xfrm>
              <a:off x="8434973" y="829186"/>
              <a:ext cx="217239" cy="217239"/>
            </a:xfrm>
            <a:custGeom>
              <a:avLst/>
              <a:gdLst>
                <a:gd name="connsiteX0" fmla="*/ 223255 w 217238"/>
                <a:gd name="connsiteY0" fmla="*/ 111627 h 217238"/>
                <a:gd name="connsiteX1" fmla="*/ 111627 w 217238"/>
                <a:gd name="connsiteY1" fmla="*/ 223255 h 217238"/>
                <a:gd name="connsiteX2" fmla="*/ 0 w 217238"/>
                <a:gd name="connsiteY2" fmla="*/ 111627 h 217238"/>
                <a:gd name="connsiteX3" fmla="*/ 111627 w 217238"/>
                <a:gd name="connsiteY3" fmla="*/ 0 h 217238"/>
                <a:gd name="connsiteX4" fmla="*/ 223255 w 217238"/>
                <a:gd name="connsiteY4" fmla="*/ 111627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23255" y="111627"/>
                  </a:moveTo>
                  <a:cubicBezTo>
                    <a:pt x="223255" y="173277"/>
                    <a:pt x="173277" y="223255"/>
                    <a:pt x="111627" y="223255"/>
                  </a:cubicBezTo>
                  <a:cubicBezTo>
                    <a:pt x="49977" y="223255"/>
                    <a:pt x="0" y="173277"/>
                    <a:pt x="0" y="111627"/>
                  </a:cubicBezTo>
                  <a:cubicBezTo>
                    <a:pt x="0" y="49977"/>
                    <a:pt x="49977" y="0"/>
                    <a:pt x="111627" y="0"/>
                  </a:cubicBezTo>
                  <a:cubicBezTo>
                    <a:pt x="173277" y="0"/>
                    <a:pt x="223255" y="49977"/>
                    <a:pt x="223255" y="111627"/>
                  </a:cubicBezTo>
                  <a:close/>
                </a:path>
              </a:pathLst>
            </a:custGeom>
            <a:solidFill>
              <a:srgbClr val="D7DA1C"/>
            </a:solidFill>
            <a:ln w="8327" cap="flat">
              <a:noFill/>
              <a:prstDash val="solid"/>
              <a:miter/>
            </a:ln>
          </p:spPr>
          <p:txBody>
            <a:bodyPr rtlCol="0" anchor="ctr"/>
            <a:lstStyle/>
            <a:p>
              <a:endParaRPr lang="en-GB"/>
            </a:p>
          </p:txBody>
        </p:sp>
      </p:grpSp>
      <p:sp>
        <p:nvSpPr>
          <p:cNvPr id="4" name="TextBox 3">
            <a:extLst>
              <a:ext uri="{FF2B5EF4-FFF2-40B4-BE49-F238E27FC236}">
                <a16:creationId xmlns:a16="http://schemas.microsoft.com/office/drawing/2014/main" id="{03FBAEB9-E78B-4B5B-BA63-3E853068F9C0}"/>
              </a:ext>
            </a:extLst>
          </p:cNvPr>
          <p:cNvSpPr txBox="1"/>
          <p:nvPr/>
        </p:nvSpPr>
        <p:spPr>
          <a:xfrm>
            <a:off x="609890" y="665895"/>
            <a:ext cx="8442626" cy="1200329"/>
          </a:xfrm>
          <a:prstGeom prst="rect">
            <a:avLst/>
          </a:prstGeom>
          <a:noFill/>
        </p:spPr>
        <p:txBody>
          <a:bodyPr wrap="square" rtlCol="0">
            <a:spAutoFit/>
          </a:bodyPr>
          <a:lstStyle/>
          <a:p>
            <a:r>
              <a:rPr lang="en-US" sz="7200" dirty="0">
                <a:solidFill>
                  <a:schemeClr val="bg1"/>
                </a:solidFill>
                <a:latin typeface="Century Gothic" panose="020B0502020202020204" pitchFamily="34" charset="0"/>
                <a:cs typeface="Segoe UI" panose="020B0502040204020203" pitchFamily="34" charset="0"/>
              </a:rPr>
              <a:t>Session 36</a:t>
            </a:r>
            <a:endParaRPr lang="en-GB" sz="7200" dirty="0">
              <a:solidFill>
                <a:schemeClr val="bg1"/>
              </a:solidFill>
              <a:latin typeface="Century Gothic" panose="020B0502020202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C8A9F86D-3493-4699-9114-17E96A111AFF}"/>
              </a:ext>
            </a:extLst>
          </p:cNvPr>
          <p:cNvSpPr txBox="1"/>
          <p:nvPr/>
        </p:nvSpPr>
        <p:spPr>
          <a:xfrm>
            <a:off x="609890" y="2036493"/>
            <a:ext cx="5598406" cy="1446550"/>
          </a:xfrm>
          <a:prstGeom prst="rect">
            <a:avLst/>
          </a:prstGeom>
          <a:noFill/>
        </p:spPr>
        <p:txBody>
          <a:bodyPr wrap="square" rtlCol="0">
            <a:spAutoFit/>
          </a:bodyPr>
          <a:lstStyle/>
          <a:p>
            <a:r>
              <a:rPr lang="en-GB" sz="4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not to be a worry pot </a:t>
            </a:r>
            <a:endParaRPr lang="en-GB" sz="4400" dirty="0">
              <a:solidFill>
                <a:schemeClr val="bg1"/>
              </a:solidFill>
              <a:latin typeface="Century Gothic" panose="020B0502020202020204"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07E0768-8B6F-4ECD-A33E-698E455D64C5}"/>
              </a:ext>
            </a:extLst>
          </p:cNvPr>
          <p:cNvSpPr/>
          <p:nvPr/>
        </p:nvSpPr>
        <p:spPr>
          <a:xfrm>
            <a:off x="487680" y="-1082040"/>
            <a:ext cx="911771" cy="911771"/>
          </a:xfrm>
          <a:prstGeom prst="rect">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CF2DB26-6BB4-4F64-8769-47C43582BF92}"/>
              </a:ext>
            </a:extLst>
          </p:cNvPr>
          <p:cNvSpPr/>
          <p:nvPr/>
        </p:nvSpPr>
        <p:spPr>
          <a:xfrm>
            <a:off x="1630680" y="-1082040"/>
            <a:ext cx="911771" cy="9117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601BAB-1D74-47AA-A4A4-39E6A41078A0}"/>
              </a:ext>
            </a:extLst>
          </p:cNvPr>
          <p:cNvSpPr/>
          <p:nvPr/>
        </p:nvSpPr>
        <p:spPr>
          <a:xfrm>
            <a:off x="2953207" y="-1082040"/>
            <a:ext cx="911771" cy="911771"/>
          </a:xfrm>
          <a:prstGeom prst="rect">
            <a:avLst/>
          </a:prstGeom>
          <a:solidFill>
            <a:srgbClr val="F5B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DA42450-9A31-4FA7-8402-3D0DEAB645F2}"/>
              </a:ext>
            </a:extLst>
          </p:cNvPr>
          <p:cNvSpPr/>
          <p:nvPr/>
        </p:nvSpPr>
        <p:spPr>
          <a:xfrm>
            <a:off x="4275734" y="-1082040"/>
            <a:ext cx="911771" cy="911771"/>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A80A07F8-57FE-4B12-BDFE-48687B5205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046" y="5303046"/>
            <a:ext cx="14700695" cy="2220849"/>
          </a:xfrm>
          <a:prstGeom prst="rect">
            <a:avLst/>
          </a:prstGeom>
        </p:spPr>
      </p:pic>
      <p:grpSp>
        <p:nvGrpSpPr>
          <p:cNvPr id="56" name="Group 55">
            <a:extLst>
              <a:ext uri="{FF2B5EF4-FFF2-40B4-BE49-F238E27FC236}">
                <a16:creationId xmlns:a16="http://schemas.microsoft.com/office/drawing/2014/main" id="{271A60B7-4729-4065-8DF8-7AB778F91123}"/>
              </a:ext>
            </a:extLst>
          </p:cNvPr>
          <p:cNvGrpSpPr/>
          <p:nvPr/>
        </p:nvGrpSpPr>
        <p:grpSpPr>
          <a:xfrm>
            <a:off x="7724017" y="3762869"/>
            <a:ext cx="2656997" cy="2664561"/>
            <a:chOff x="7724017" y="3762869"/>
            <a:chExt cx="2656997" cy="2664561"/>
          </a:xfrm>
        </p:grpSpPr>
        <p:sp>
          <p:nvSpPr>
            <p:cNvPr id="21" name="Freeform: Shape 20">
              <a:extLst>
                <a:ext uri="{FF2B5EF4-FFF2-40B4-BE49-F238E27FC236}">
                  <a16:creationId xmlns:a16="http://schemas.microsoft.com/office/drawing/2014/main" id="{37C43BED-5A0B-4ED5-9D39-FE7C7A15FC16}"/>
                </a:ext>
              </a:extLst>
            </p:cNvPr>
            <p:cNvSpPr/>
            <p:nvPr/>
          </p:nvSpPr>
          <p:spPr>
            <a:xfrm>
              <a:off x="7888116" y="4129712"/>
              <a:ext cx="2322784" cy="2297718"/>
            </a:xfrm>
            <a:custGeom>
              <a:avLst/>
              <a:gdLst>
                <a:gd name="connsiteX0" fmla="*/ 1455917 w 2322783"/>
                <a:gd name="connsiteY0" fmla="*/ 2298804 h 2297717"/>
                <a:gd name="connsiteX1" fmla="*/ 1000802 w 2322783"/>
                <a:gd name="connsiteY1" fmla="*/ 2298804 h 2297717"/>
                <a:gd name="connsiteX2" fmla="*/ 183567 w 2322783"/>
                <a:gd name="connsiteY2" fmla="*/ 1481569 h 2297717"/>
                <a:gd name="connsiteX3" fmla="*/ 0 w 2322783"/>
                <a:gd name="connsiteY3" fmla="*/ 0 h 2297717"/>
                <a:gd name="connsiteX4" fmla="*/ 2325374 w 2322783"/>
                <a:gd name="connsiteY4" fmla="*/ 0 h 2297717"/>
                <a:gd name="connsiteX5" fmla="*/ 2176816 w 2322783"/>
                <a:gd name="connsiteY5" fmla="*/ 1577906 h 2297717"/>
                <a:gd name="connsiteX6" fmla="*/ 1455917 w 2322783"/>
                <a:gd name="connsiteY6" fmla="*/ 2298804 h 22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783" h="2297717">
                  <a:moveTo>
                    <a:pt x="1455917" y="2298804"/>
                  </a:moveTo>
                  <a:lnTo>
                    <a:pt x="1000802" y="2298804"/>
                  </a:lnTo>
                  <a:cubicBezTo>
                    <a:pt x="551369" y="2298804"/>
                    <a:pt x="183567" y="1931086"/>
                    <a:pt x="183567" y="1481569"/>
                  </a:cubicBezTo>
                  <a:lnTo>
                    <a:pt x="0" y="0"/>
                  </a:lnTo>
                  <a:lnTo>
                    <a:pt x="2325374" y="0"/>
                  </a:lnTo>
                  <a:lnTo>
                    <a:pt x="2176816" y="1577906"/>
                  </a:lnTo>
                  <a:cubicBezTo>
                    <a:pt x="2176816" y="1974367"/>
                    <a:pt x="1852462" y="2298804"/>
                    <a:pt x="1455917" y="2298804"/>
                  </a:cubicBezTo>
                  <a:close/>
                </a:path>
              </a:pathLst>
            </a:custGeom>
            <a:solidFill>
              <a:srgbClr val="7C551E"/>
            </a:solidFill>
            <a:ln w="832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015ECD2-0310-475A-A62E-229327CCBECB}"/>
                </a:ext>
              </a:extLst>
            </p:cNvPr>
            <p:cNvSpPr/>
            <p:nvPr/>
          </p:nvSpPr>
          <p:spPr>
            <a:xfrm>
              <a:off x="7888116" y="4129712"/>
              <a:ext cx="2322784" cy="417767"/>
            </a:xfrm>
            <a:custGeom>
              <a:avLst/>
              <a:gdLst>
                <a:gd name="connsiteX0" fmla="*/ 0 w 2322783"/>
                <a:gd name="connsiteY0" fmla="*/ 0 h 417766"/>
                <a:gd name="connsiteX1" fmla="*/ 2325374 w 2322783"/>
                <a:gd name="connsiteY1" fmla="*/ 0 h 417766"/>
                <a:gd name="connsiteX2" fmla="*/ 2286020 w 2322783"/>
                <a:gd name="connsiteY2" fmla="*/ 418185 h 417766"/>
                <a:gd name="connsiteX3" fmla="*/ 17630 w 2322783"/>
                <a:gd name="connsiteY3" fmla="*/ 142291 h 417766"/>
              </a:gdLst>
              <a:ahLst/>
              <a:cxnLst>
                <a:cxn ang="0">
                  <a:pos x="connsiteX0" y="connsiteY0"/>
                </a:cxn>
                <a:cxn ang="0">
                  <a:pos x="connsiteX1" y="connsiteY1"/>
                </a:cxn>
                <a:cxn ang="0">
                  <a:pos x="connsiteX2" y="connsiteY2"/>
                </a:cxn>
                <a:cxn ang="0">
                  <a:pos x="connsiteX3" y="connsiteY3"/>
                </a:cxn>
              </a:cxnLst>
              <a:rect l="l" t="t" r="r" b="b"/>
              <a:pathLst>
                <a:path w="2322783" h="417766">
                  <a:moveTo>
                    <a:pt x="0" y="0"/>
                  </a:moveTo>
                  <a:lnTo>
                    <a:pt x="2325374" y="0"/>
                  </a:lnTo>
                  <a:lnTo>
                    <a:pt x="2286020" y="418185"/>
                  </a:lnTo>
                  <a:lnTo>
                    <a:pt x="17630" y="142291"/>
                  </a:lnTo>
                  <a:close/>
                </a:path>
              </a:pathLst>
            </a:custGeom>
            <a:solidFill>
              <a:srgbClr val="432B14">
                <a:alpha val="34000"/>
              </a:srgbClr>
            </a:solidFill>
            <a:ln w="832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9D0D56F-BC6B-48B5-9D66-DC25A50A0CD6}"/>
                </a:ext>
              </a:extLst>
            </p:cNvPr>
            <p:cNvSpPr/>
            <p:nvPr/>
          </p:nvSpPr>
          <p:spPr>
            <a:xfrm>
              <a:off x="7724017" y="3762869"/>
              <a:ext cx="2656997" cy="375990"/>
            </a:xfrm>
            <a:custGeom>
              <a:avLst/>
              <a:gdLst>
                <a:gd name="connsiteX0" fmla="*/ 2557318 w 2656997"/>
                <a:gd name="connsiteY0" fmla="*/ 378747 h 375990"/>
                <a:gd name="connsiteX1" fmla="*/ 100264 w 2656997"/>
                <a:gd name="connsiteY1" fmla="*/ 378747 h 375990"/>
                <a:gd name="connsiteX2" fmla="*/ 0 w 2656997"/>
                <a:gd name="connsiteY2" fmla="*/ 278483 h 375990"/>
                <a:gd name="connsiteX3" fmla="*/ 0 w 2656997"/>
                <a:gd name="connsiteY3" fmla="*/ 100264 h 375990"/>
                <a:gd name="connsiteX4" fmla="*/ 100264 w 2656997"/>
                <a:gd name="connsiteY4" fmla="*/ 0 h 375990"/>
                <a:gd name="connsiteX5" fmla="*/ 2557318 w 2656997"/>
                <a:gd name="connsiteY5" fmla="*/ 0 h 375990"/>
                <a:gd name="connsiteX6" fmla="*/ 2657582 w 2656997"/>
                <a:gd name="connsiteY6" fmla="*/ 100264 h 375990"/>
                <a:gd name="connsiteX7" fmla="*/ 2657582 w 2656997"/>
                <a:gd name="connsiteY7" fmla="*/ 278400 h 375990"/>
                <a:gd name="connsiteX8" fmla="*/ 2557318 w 2656997"/>
                <a:gd name="connsiteY8" fmla="*/ 378747 h 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6997" h="375990">
                  <a:moveTo>
                    <a:pt x="2557318" y="378747"/>
                  </a:moveTo>
                  <a:lnTo>
                    <a:pt x="100264" y="378747"/>
                  </a:lnTo>
                  <a:cubicBezTo>
                    <a:pt x="45119" y="378747"/>
                    <a:pt x="0" y="333629"/>
                    <a:pt x="0" y="278483"/>
                  </a:cubicBezTo>
                  <a:lnTo>
                    <a:pt x="0" y="100264"/>
                  </a:lnTo>
                  <a:cubicBezTo>
                    <a:pt x="0" y="45119"/>
                    <a:pt x="45119" y="0"/>
                    <a:pt x="100264" y="0"/>
                  </a:cubicBezTo>
                  <a:lnTo>
                    <a:pt x="2557318" y="0"/>
                  </a:lnTo>
                  <a:cubicBezTo>
                    <a:pt x="2612463" y="0"/>
                    <a:pt x="2657582" y="45119"/>
                    <a:pt x="2657582" y="100264"/>
                  </a:cubicBezTo>
                  <a:lnTo>
                    <a:pt x="2657582" y="278400"/>
                  </a:lnTo>
                  <a:cubicBezTo>
                    <a:pt x="2657582" y="333629"/>
                    <a:pt x="2612463" y="378747"/>
                    <a:pt x="2557318" y="378747"/>
                  </a:cubicBezTo>
                  <a:close/>
                </a:path>
              </a:pathLst>
            </a:custGeom>
            <a:solidFill>
              <a:srgbClr val="996D3C"/>
            </a:solidFill>
            <a:ln w="8327"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24185B63-B453-49DB-AD36-754D30DB554C}"/>
                </a:ext>
              </a:extLst>
            </p:cNvPr>
            <p:cNvSpPr/>
            <p:nvPr/>
          </p:nvSpPr>
          <p:spPr>
            <a:xfrm>
              <a:off x="7961225" y="3762869"/>
              <a:ext cx="217239" cy="375990"/>
            </a:xfrm>
            <a:custGeom>
              <a:avLst/>
              <a:gdLst>
                <a:gd name="connsiteX0" fmla="*/ 0 w 217238"/>
                <a:gd name="connsiteY0" fmla="*/ 0 h 375990"/>
                <a:gd name="connsiteX1" fmla="*/ 219244 w 217238"/>
                <a:gd name="connsiteY1" fmla="*/ 0 h 375990"/>
                <a:gd name="connsiteX2" fmla="*/ 219244 w 217238"/>
                <a:gd name="connsiteY2" fmla="*/ 378664 h 375990"/>
                <a:gd name="connsiteX3" fmla="*/ 0 w 217238"/>
                <a:gd name="connsiteY3" fmla="*/ 378664 h 375990"/>
              </a:gdLst>
              <a:ahLst/>
              <a:cxnLst>
                <a:cxn ang="0">
                  <a:pos x="connsiteX0" y="connsiteY0"/>
                </a:cxn>
                <a:cxn ang="0">
                  <a:pos x="connsiteX1" y="connsiteY1"/>
                </a:cxn>
                <a:cxn ang="0">
                  <a:pos x="connsiteX2" y="connsiteY2"/>
                </a:cxn>
                <a:cxn ang="0">
                  <a:pos x="connsiteX3" y="connsiteY3"/>
                </a:cxn>
              </a:cxnLst>
              <a:rect l="l" t="t" r="r" b="b"/>
              <a:pathLst>
                <a:path w="217238" h="375990">
                  <a:moveTo>
                    <a:pt x="0" y="0"/>
                  </a:moveTo>
                  <a:lnTo>
                    <a:pt x="219244" y="0"/>
                  </a:lnTo>
                  <a:lnTo>
                    <a:pt x="219244" y="378664"/>
                  </a:lnTo>
                  <a:lnTo>
                    <a:pt x="0" y="378664"/>
                  </a:lnTo>
                  <a:close/>
                </a:path>
              </a:pathLst>
            </a:custGeom>
            <a:solidFill>
              <a:srgbClr val="A3794D"/>
            </a:solidFill>
            <a:ln w="8327" cap="flat">
              <a:no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id="{C82E9F73-1FD8-4883-BC76-D76FF972309E}"/>
              </a:ext>
            </a:extLst>
          </p:cNvPr>
          <p:cNvGrpSpPr/>
          <p:nvPr/>
        </p:nvGrpSpPr>
        <p:grpSpPr>
          <a:xfrm>
            <a:off x="8284576" y="3703349"/>
            <a:ext cx="1478728" cy="320701"/>
            <a:chOff x="8284576" y="3703349"/>
            <a:chExt cx="1478728" cy="320701"/>
          </a:xfrm>
        </p:grpSpPr>
        <p:sp>
          <p:nvSpPr>
            <p:cNvPr id="31" name="Freeform: Shape 30">
              <a:extLst>
                <a:ext uri="{FF2B5EF4-FFF2-40B4-BE49-F238E27FC236}">
                  <a16:creationId xmlns:a16="http://schemas.microsoft.com/office/drawing/2014/main" id="{C4054B2A-CCB7-471A-BC66-164A5CBF1011}"/>
                </a:ext>
              </a:extLst>
            </p:cNvPr>
            <p:cNvSpPr/>
            <p:nvPr/>
          </p:nvSpPr>
          <p:spPr>
            <a:xfrm>
              <a:off x="8568393" y="3712246"/>
              <a:ext cx="150396" cy="100264"/>
            </a:xfrm>
            <a:custGeom>
              <a:avLst/>
              <a:gdLst>
                <a:gd name="connsiteX0" fmla="*/ 83711 w 150396"/>
                <a:gd name="connsiteY0" fmla="*/ 15841 h 100264"/>
                <a:gd name="connsiteX1" fmla="*/ 143001 w 150396"/>
                <a:gd name="connsiteY1" fmla="*/ 66333 h 100264"/>
                <a:gd name="connsiteX2" fmla="*/ 67430 w 150396"/>
                <a:gd name="connsiteY2" fmla="*/ 85142 h 100264"/>
                <a:gd name="connsiteX3" fmla="*/ 8140 w 150396"/>
                <a:gd name="connsiteY3" fmla="*/ 34650 h 100264"/>
                <a:gd name="connsiteX4" fmla="*/ 83711 w 150396"/>
                <a:gd name="connsiteY4" fmla="*/ 15841 h 100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100264">
                  <a:moveTo>
                    <a:pt x="83711" y="15841"/>
                  </a:moveTo>
                  <a:cubicBezTo>
                    <a:pt x="120951" y="24590"/>
                    <a:pt x="147497" y="47196"/>
                    <a:pt x="143001" y="66333"/>
                  </a:cubicBezTo>
                  <a:cubicBezTo>
                    <a:pt x="138505" y="85470"/>
                    <a:pt x="104671" y="93891"/>
                    <a:pt x="67430" y="85142"/>
                  </a:cubicBezTo>
                  <a:cubicBezTo>
                    <a:pt x="30190" y="76393"/>
                    <a:pt x="3644" y="53787"/>
                    <a:pt x="8140" y="34650"/>
                  </a:cubicBezTo>
                  <a:cubicBezTo>
                    <a:pt x="12636" y="15514"/>
                    <a:pt x="46470" y="7092"/>
                    <a:pt x="83711" y="15841"/>
                  </a:cubicBezTo>
                  <a:close/>
                </a:path>
              </a:pathLst>
            </a:custGeom>
            <a:solidFill>
              <a:srgbClr val="E8AE8E"/>
            </a:solidFill>
            <a:ln w="832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9DC1243-E4E9-47BC-A60D-756714668082}"/>
                </a:ext>
              </a:extLst>
            </p:cNvPr>
            <p:cNvSpPr/>
            <p:nvPr/>
          </p:nvSpPr>
          <p:spPr>
            <a:xfrm>
              <a:off x="9324169" y="3703349"/>
              <a:ext cx="150396" cy="91909"/>
            </a:xfrm>
            <a:custGeom>
              <a:avLst/>
              <a:gdLst>
                <a:gd name="connsiteX0" fmla="*/ 142918 w 150396"/>
                <a:gd name="connsiteY0" fmla="*/ 34789 h 91908"/>
                <a:gd name="connsiteX1" fmla="*/ 82735 w 150396"/>
                <a:gd name="connsiteY1" fmla="*/ 84208 h 91908"/>
                <a:gd name="connsiteX2" fmla="*/ 7517 w 150396"/>
                <a:gd name="connsiteY2" fmla="*/ 64047 h 91908"/>
                <a:gd name="connsiteX3" fmla="*/ 67700 w 150396"/>
                <a:gd name="connsiteY3" fmla="*/ 14629 h 91908"/>
                <a:gd name="connsiteX4" fmla="*/ 142918 w 150396"/>
                <a:gd name="connsiteY4" fmla="*/ 34789 h 9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91908">
                  <a:moveTo>
                    <a:pt x="142918" y="34789"/>
                  </a:moveTo>
                  <a:cubicBezTo>
                    <a:pt x="147070" y="54003"/>
                    <a:pt x="120125" y="76128"/>
                    <a:pt x="82735" y="84208"/>
                  </a:cubicBezTo>
                  <a:cubicBezTo>
                    <a:pt x="45345" y="92287"/>
                    <a:pt x="11669" y="83261"/>
                    <a:pt x="7517" y="64047"/>
                  </a:cubicBezTo>
                  <a:cubicBezTo>
                    <a:pt x="3366" y="44834"/>
                    <a:pt x="30311" y="22708"/>
                    <a:pt x="67700" y="14629"/>
                  </a:cubicBezTo>
                  <a:cubicBezTo>
                    <a:pt x="105090" y="6549"/>
                    <a:pt x="138766" y="15576"/>
                    <a:pt x="142918" y="34789"/>
                  </a:cubicBezTo>
                  <a:close/>
                </a:path>
              </a:pathLst>
            </a:custGeom>
            <a:solidFill>
              <a:srgbClr val="E8AE8E"/>
            </a:solidFill>
            <a:ln w="832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4ABA90FC-9864-4280-A683-D6D5220A473E}"/>
                </a:ext>
              </a:extLst>
            </p:cNvPr>
            <p:cNvSpPr/>
            <p:nvPr/>
          </p:nvSpPr>
          <p:spPr>
            <a:xfrm>
              <a:off x="8284576" y="3706547"/>
              <a:ext cx="359279" cy="317503"/>
            </a:xfrm>
            <a:custGeom>
              <a:avLst/>
              <a:gdLst>
                <a:gd name="connsiteX0" fmla="*/ 359447 w 359279"/>
                <a:gd name="connsiteY0" fmla="*/ 84981 h 317502"/>
                <a:gd name="connsiteX1" fmla="*/ 179723 w 359279"/>
                <a:gd name="connsiteY1" fmla="*/ 322440 h 317502"/>
                <a:gd name="connsiteX2" fmla="*/ 0 w 359279"/>
                <a:gd name="connsiteY2" fmla="*/ 84981 h 317502"/>
                <a:gd name="connsiteX3" fmla="*/ 179723 w 359279"/>
                <a:gd name="connsiteY3" fmla="*/ 174 h 317502"/>
                <a:gd name="connsiteX4" fmla="*/ 359447 w 359279"/>
                <a:gd name="connsiteY4" fmla="*/ 84981 h 31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79" h="317502">
                  <a:moveTo>
                    <a:pt x="359447" y="84981"/>
                  </a:moveTo>
                  <a:cubicBezTo>
                    <a:pt x="359447" y="177725"/>
                    <a:pt x="278985" y="322440"/>
                    <a:pt x="179723" y="322440"/>
                  </a:cubicBezTo>
                  <a:cubicBezTo>
                    <a:pt x="80462" y="322440"/>
                    <a:pt x="0" y="177725"/>
                    <a:pt x="0" y="84981"/>
                  </a:cubicBezTo>
                  <a:cubicBezTo>
                    <a:pt x="0" y="-7764"/>
                    <a:pt x="80462" y="174"/>
                    <a:pt x="179723" y="174"/>
                  </a:cubicBezTo>
                  <a:cubicBezTo>
                    <a:pt x="278985" y="174"/>
                    <a:pt x="359447" y="-7847"/>
                    <a:pt x="359447" y="84981"/>
                  </a:cubicBezTo>
                  <a:close/>
                </a:path>
              </a:pathLst>
            </a:custGeom>
            <a:solidFill>
              <a:srgbClr val="F5BD98"/>
            </a:solidFill>
            <a:ln w="832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B13C7A16-846F-43F8-B7AA-2F4BEED13370}"/>
                </a:ext>
              </a:extLst>
            </p:cNvPr>
            <p:cNvSpPr/>
            <p:nvPr/>
          </p:nvSpPr>
          <p:spPr>
            <a:xfrm>
              <a:off x="9404025" y="3706547"/>
              <a:ext cx="359279" cy="317503"/>
            </a:xfrm>
            <a:custGeom>
              <a:avLst/>
              <a:gdLst>
                <a:gd name="connsiteX0" fmla="*/ 359446 w 359279"/>
                <a:gd name="connsiteY0" fmla="*/ 84981 h 317502"/>
                <a:gd name="connsiteX1" fmla="*/ 179723 w 359279"/>
                <a:gd name="connsiteY1" fmla="*/ 322440 h 317502"/>
                <a:gd name="connsiteX2" fmla="*/ 0 w 359279"/>
                <a:gd name="connsiteY2" fmla="*/ 84981 h 317502"/>
                <a:gd name="connsiteX3" fmla="*/ 179723 w 359279"/>
                <a:gd name="connsiteY3" fmla="*/ 174 h 317502"/>
                <a:gd name="connsiteX4" fmla="*/ 359446 w 359279"/>
                <a:gd name="connsiteY4" fmla="*/ 84981 h 31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79" h="317502">
                  <a:moveTo>
                    <a:pt x="359446" y="84981"/>
                  </a:moveTo>
                  <a:cubicBezTo>
                    <a:pt x="359446" y="177725"/>
                    <a:pt x="278985" y="322440"/>
                    <a:pt x="179723" y="322440"/>
                  </a:cubicBezTo>
                  <a:cubicBezTo>
                    <a:pt x="80462" y="322440"/>
                    <a:pt x="0" y="177725"/>
                    <a:pt x="0" y="84981"/>
                  </a:cubicBezTo>
                  <a:cubicBezTo>
                    <a:pt x="0" y="-7764"/>
                    <a:pt x="80462" y="174"/>
                    <a:pt x="179723" y="174"/>
                  </a:cubicBezTo>
                  <a:cubicBezTo>
                    <a:pt x="278985" y="174"/>
                    <a:pt x="359446" y="-7847"/>
                    <a:pt x="359446" y="84981"/>
                  </a:cubicBezTo>
                  <a:close/>
                </a:path>
              </a:pathLst>
            </a:custGeom>
            <a:solidFill>
              <a:srgbClr val="F5BD98"/>
            </a:solidFill>
            <a:ln w="8327" cap="flat">
              <a:noFill/>
              <a:prstDash val="solid"/>
              <a:miter/>
            </a:ln>
          </p:spPr>
          <p:txBody>
            <a:bodyPr rtlCol="0" anchor="ctr"/>
            <a:lstStyle/>
            <a:p>
              <a:endParaRPr lang="en-GB"/>
            </a:p>
          </p:txBody>
        </p:sp>
      </p:grpSp>
      <p:sp>
        <p:nvSpPr>
          <p:cNvPr id="53" name="Moon 52">
            <a:extLst>
              <a:ext uri="{FF2B5EF4-FFF2-40B4-BE49-F238E27FC236}">
                <a16:creationId xmlns:a16="http://schemas.microsoft.com/office/drawing/2014/main" id="{7041071C-BE72-4D32-B9C3-FF7C952CD194}"/>
              </a:ext>
            </a:extLst>
          </p:cNvPr>
          <p:cNvSpPr/>
          <p:nvPr/>
        </p:nvSpPr>
        <p:spPr>
          <a:xfrm rot="5766305">
            <a:off x="8825682" y="4595613"/>
            <a:ext cx="447654" cy="2753132"/>
          </a:xfrm>
          <a:prstGeom prst="moon">
            <a:avLst>
              <a:gd name="adj" fmla="val 87500"/>
            </a:avLst>
          </a:prstGeom>
          <a:solidFill>
            <a:srgbClr val="854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oon 51">
            <a:extLst>
              <a:ext uri="{FF2B5EF4-FFF2-40B4-BE49-F238E27FC236}">
                <a16:creationId xmlns:a16="http://schemas.microsoft.com/office/drawing/2014/main" id="{4380F200-2942-42AD-8FAE-247C0B31EC91}"/>
              </a:ext>
            </a:extLst>
          </p:cNvPr>
          <p:cNvSpPr/>
          <p:nvPr/>
        </p:nvSpPr>
        <p:spPr>
          <a:xfrm rot="5766305">
            <a:off x="8865393" y="4582296"/>
            <a:ext cx="420867" cy="2753132"/>
          </a:xfrm>
          <a:prstGeom prst="moon">
            <a:avLst/>
          </a:prstGeom>
          <a:solidFill>
            <a:srgbClr val="653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Moon 53">
            <a:extLst>
              <a:ext uri="{FF2B5EF4-FFF2-40B4-BE49-F238E27FC236}">
                <a16:creationId xmlns:a16="http://schemas.microsoft.com/office/drawing/2014/main" id="{32D59B5D-7CF8-4502-9FEC-D2C9D46BD28A}"/>
              </a:ext>
            </a:extLst>
          </p:cNvPr>
          <p:cNvSpPr/>
          <p:nvPr/>
        </p:nvSpPr>
        <p:spPr>
          <a:xfrm rot="5766305">
            <a:off x="8825681" y="4915482"/>
            <a:ext cx="447654" cy="2753132"/>
          </a:xfrm>
          <a:prstGeom prst="moon">
            <a:avLst>
              <a:gd name="adj" fmla="val 87500"/>
            </a:avLst>
          </a:prstGeom>
          <a:solidFill>
            <a:srgbClr val="854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2" descr="Related image">
            <a:extLst>
              <a:ext uri="{FF2B5EF4-FFF2-40B4-BE49-F238E27FC236}">
                <a16:creationId xmlns:a16="http://schemas.microsoft.com/office/drawing/2014/main" id="{A5C77CDB-E504-4B60-884C-1130DE50EE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600000">
            <a:off x="9059138" y="1263306"/>
            <a:ext cx="1112692" cy="117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40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25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100000">
                                          <p:val>
                                            <p:strVal val="#ppt_x"/>
                                          </p:val>
                                        </p:tav>
                                      </p:tavLst>
                                    </p:anim>
                                    <p:anim calcmode="lin" valueType="num">
                                      <p:cBhvr>
                                        <p:cTn id="8" dur="500" fill="hold"/>
                                        <p:tgtEl>
                                          <p:spTgt spid="57"/>
                                        </p:tgtEl>
                                        <p:attrNameLst>
                                          <p:attrName>ppt_y</p:attrName>
                                        </p:attrNameLst>
                                      </p:cBhvr>
                                      <p:tavLst>
                                        <p:tav tm="0">
                                          <p:val>
                                            <p:strVal val="#ppt_y-#ppt_h/2"/>
                                          </p:val>
                                        </p:tav>
                                        <p:tav tm="100000">
                                          <p:val>
                                            <p:strVal val="#ppt_y"/>
                                          </p:val>
                                        </p:tav>
                                      </p:tavLst>
                                    </p:anim>
                                    <p:anim calcmode="lin" valueType="num">
                                      <p:cBhvr>
                                        <p:cTn id="9" dur="500" fill="hold"/>
                                        <p:tgtEl>
                                          <p:spTgt spid="57"/>
                                        </p:tgtEl>
                                        <p:attrNameLst>
                                          <p:attrName>ppt_w</p:attrName>
                                        </p:attrNameLst>
                                      </p:cBhvr>
                                      <p:tavLst>
                                        <p:tav tm="0">
                                          <p:val>
                                            <p:strVal val="#ppt_w"/>
                                          </p:val>
                                        </p:tav>
                                        <p:tav tm="100000">
                                          <p:val>
                                            <p:strVal val="#ppt_w"/>
                                          </p:val>
                                        </p:tav>
                                      </p:tavLst>
                                    </p:anim>
                                    <p:anim calcmode="lin" valueType="num">
                                      <p:cBhvr>
                                        <p:cTn id="10" dur="500" fill="hold"/>
                                        <p:tgtEl>
                                          <p:spTgt spid="57"/>
                                        </p:tgtEl>
                                        <p:attrNameLst>
                                          <p:attrName>ppt_h</p:attrName>
                                        </p:attrNameLst>
                                      </p:cBhvr>
                                      <p:tavLst>
                                        <p:tav tm="0">
                                          <p:val>
                                            <p:fltVal val="0"/>
                                          </p:val>
                                        </p:tav>
                                        <p:tav tm="100000">
                                          <p:val>
                                            <p:strVal val="#ppt_h"/>
                                          </p:val>
                                        </p:tav>
                                      </p:tavLst>
                                    </p:anim>
                                  </p:childTnLst>
                                </p:cTn>
                              </p:par>
                              <p:par>
                                <p:cTn id="11" presetID="64" presetClass="path" presetSubtype="0" decel="81000" fill="hold" nodeType="withEffect">
                                  <p:stCondLst>
                                    <p:cond delay="0"/>
                                  </p:stCondLst>
                                  <p:childTnLst>
                                    <p:animMotion origin="layout" path="M 1.11022E-16 4.07407E-6 L 1.11022E-16 -0.31436 " pathEditMode="relative" rAng="0" ptsTypes="AA">
                                      <p:cBhvr>
                                        <p:cTn id="12" dur="1250" fill="hold"/>
                                        <p:tgtEl>
                                          <p:spTgt spid="55"/>
                                        </p:tgtEl>
                                        <p:attrNameLst>
                                          <p:attrName>ppt_x</p:attrName>
                                          <p:attrName>ppt_y</p:attrName>
                                        </p:attrNameLst>
                                      </p:cBhvr>
                                      <p:rCtr x="0" y="-15718"/>
                                    </p:animMotion>
                                  </p:childTnLst>
                                </p:cTn>
                              </p:par>
                              <p:par>
                                <p:cTn id="13" presetID="55" presetClass="entr" presetSubtype="0" fill="hold"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strVal val="#ppt_w*0.70"/>
                                          </p:val>
                                        </p:tav>
                                        <p:tav tm="100000">
                                          <p:val>
                                            <p:strVal val="#ppt_w"/>
                                          </p:val>
                                        </p:tav>
                                      </p:tavLst>
                                    </p:anim>
                                    <p:anim calcmode="lin" valueType="num">
                                      <p:cBhvr>
                                        <p:cTn id="16" dur="500" fill="hold"/>
                                        <p:tgtEl>
                                          <p:spTgt spid="57"/>
                                        </p:tgtEl>
                                        <p:attrNameLst>
                                          <p:attrName>ppt_h</p:attrName>
                                        </p:attrNameLst>
                                      </p:cBhvr>
                                      <p:tavLst>
                                        <p:tav tm="0">
                                          <p:val>
                                            <p:strVal val="#ppt_h"/>
                                          </p:val>
                                        </p:tav>
                                        <p:tav tm="100000">
                                          <p:val>
                                            <p:strVal val="#ppt_h"/>
                                          </p:val>
                                        </p:tav>
                                      </p:tavLst>
                                    </p:anim>
                                    <p:animEffect transition="in" filter="fade">
                                      <p:cBhvr>
                                        <p:cTn id="17" dur="500"/>
                                        <p:tgtEl>
                                          <p:spTgt spid="57"/>
                                        </p:tgtEl>
                                      </p:cBhvr>
                                    </p:animEffect>
                                  </p:childTnLst>
                                </p:cTn>
                              </p:par>
                              <p:par>
                                <p:cTn id="18" presetID="10" presetClass="entr" presetSubtype="0" fill="hold" nodeType="withEffect">
                                  <p:stCondLst>
                                    <p:cond delay="100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xit" presetSubtype="0" fill="hold" nodeType="withEffect">
                                  <p:stCondLst>
                                    <p:cond delay="0"/>
                                  </p:stCondLst>
                                  <p:childTnLst>
                                    <p:animEffect transition="out" filter="fade">
                                      <p:cBhvr>
                                        <p:cTn id="22" dur="500"/>
                                        <p:tgtEl>
                                          <p:spTgt spid="58"/>
                                        </p:tgtEl>
                                      </p:cBhvr>
                                    </p:animEffect>
                                    <p:set>
                                      <p:cBhvr>
                                        <p:cTn id="2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AA104-12DC-4DA4-9F2F-AC43BEA5873C}"/>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4D773A4-8DE8-40B9-9030-5DBE8121803B}"/>
              </a:ext>
            </a:extLst>
          </p:cNvPr>
          <p:cNvSpPr/>
          <p:nvPr/>
        </p:nvSpPr>
        <p:spPr>
          <a:xfrm>
            <a:off x="609600" y="296905"/>
            <a:ext cx="9662160" cy="1148007"/>
          </a:xfrm>
          <a:prstGeom prst="rect">
            <a:avLst/>
          </a:prstGeom>
        </p:spPr>
        <p:txBody>
          <a:bodyPr wrap="square">
            <a:spAutoFit/>
          </a:bodyPr>
          <a:lstStyle/>
          <a:p>
            <a:pPr algn="just">
              <a:lnSpc>
                <a:spcPct val="106000"/>
              </a:lnSpc>
              <a:spcAft>
                <a:spcPts val="800"/>
              </a:spcAft>
            </a:pPr>
            <a:r>
              <a:rPr lang="en-GB"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We’ve been talking about how to deal with problems and our worries.</a:t>
            </a:r>
          </a:p>
          <a:p>
            <a:pPr algn="just">
              <a:lnSpc>
                <a:spcPct val="106000"/>
              </a:lnSpc>
              <a:spcAft>
                <a:spcPts val="800"/>
              </a:spcAft>
            </a:pPr>
            <a:r>
              <a:rPr lang="en-GB"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Sometimes, we make things a bit worse for ourselves if we let our thoughts or behaviours run wild.</a:t>
            </a:r>
          </a:p>
        </p:txBody>
      </p:sp>
      <p:sp>
        <p:nvSpPr>
          <p:cNvPr id="5" name="Rectangle 4">
            <a:extLst>
              <a:ext uri="{FF2B5EF4-FFF2-40B4-BE49-F238E27FC236}">
                <a16:creationId xmlns:a16="http://schemas.microsoft.com/office/drawing/2014/main" id="{2637323F-69C3-4861-9C2A-266C1AF71CC6}"/>
              </a:ext>
            </a:extLst>
          </p:cNvPr>
          <p:cNvSpPr/>
          <p:nvPr/>
        </p:nvSpPr>
        <p:spPr>
          <a:xfrm>
            <a:off x="624840" y="3139982"/>
            <a:ext cx="6096000" cy="855427"/>
          </a:xfrm>
          <a:prstGeom prst="rect">
            <a:avLst/>
          </a:prstGeom>
        </p:spPr>
        <p:txBody>
          <a:bodyPr>
            <a:spAutoFit/>
          </a:bodyPr>
          <a:lstStyle/>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can make them seem bigger as if we are putting them under a magnifying glass so that we think they are dreadful, huge and it will become a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catastrophe</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It won’t. </a:t>
            </a:r>
          </a:p>
        </p:txBody>
      </p:sp>
      <p:sp>
        <p:nvSpPr>
          <p:cNvPr id="6" name="Rectangle 5">
            <a:extLst>
              <a:ext uri="{FF2B5EF4-FFF2-40B4-BE49-F238E27FC236}">
                <a16:creationId xmlns:a16="http://schemas.microsoft.com/office/drawing/2014/main" id="{CC5637D7-B4FF-4146-B058-422934110B16}"/>
              </a:ext>
            </a:extLst>
          </p:cNvPr>
          <p:cNvSpPr/>
          <p:nvPr/>
        </p:nvSpPr>
        <p:spPr>
          <a:xfrm>
            <a:off x="624840" y="4304599"/>
            <a:ext cx="6096000" cy="1377493"/>
          </a:xfrm>
          <a:prstGeom prst="rect">
            <a:avLst/>
          </a:prstGeom>
        </p:spPr>
        <p:txBody>
          <a:bodyPr>
            <a:spAutoFit/>
          </a:bodyPr>
          <a:lstStyle/>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can also only think of the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negative</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side of things, such as ‘I didn’t get chosen for the football team so that means I’m useless and I’ll never be able to play football’. You can play with your friends or keep working at it and you might get chosen the next time round.</a:t>
            </a:r>
          </a:p>
        </p:txBody>
      </p:sp>
      <p:sp>
        <p:nvSpPr>
          <p:cNvPr id="95" name="Freeform: Shape 94">
            <a:extLst>
              <a:ext uri="{FF2B5EF4-FFF2-40B4-BE49-F238E27FC236}">
                <a16:creationId xmlns:a16="http://schemas.microsoft.com/office/drawing/2014/main" id="{89DEF272-2EEF-4AD5-AABC-806D7250BB69}"/>
              </a:ext>
            </a:extLst>
          </p:cNvPr>
          <p:cNvSpPr/>
          <p:nvPr/>
        </p:nvSpPr>
        <p:spPr>
          <a:xfrm>
            <a:off x="8499157" y="1607713"/>
            <a:ext cx="1714500" cy="1182338"/>
          </a:xfrm>
          <a:custGeom>
            <a:avLst/>
            <a:gdLst>
              <a:gd name="connsiteX0" fmla="*/ 738188 w 1714500"/>
              <a:gd name="connsiteY0" fmla="*/ 0 h 1182338"/>
              <a:gd name="connsiteX1" fmla="*/ 822378 w 1714500"/>
              <a:gd name="connsiteY1" fmla="*/ 34873 h 1182338"/>
              <a:gd name="connsiteX2" fmla="*/ 843463 w 1714500"/>
              <a:gd name="connsiteY2" fmla="*/ 66147 h 1182338"/>
              <a:gd name="connsiteX3" fmla="*/ 855881 w 1714500"/>
              <a:gd name="connsiteY3" fmla="*/ 59532 h 1182338"/>
              <a:gd name="connsiteX4" fmla="*/ 891921 w 1714500"/>
              <a:gd name="connsiteY4" fmla="*/ 53531 h 1182338"/>
              <a:gd name="connsiteX5" fmla="*/ 992886 w 1714500"/>
              <a:gd name="connsiteY5" fmla="*/ 117348 h 1182338"/>
              <a:gd name="connsiteX6" fmla="*/ 1112425 w 1714500"/>
              <a:gd name="connsiteY6" fmla="*/ 36576 h 1182338"/>
              <a:gd name="connsiteX7" fmla="*/ 1234916 w 1714500"/>
              <a:gd name="connsiteY7" fmla="*/ 125444 h 1182338"/>
              <a:gd name="connsiteX8" fmla="*/ 1326166 w 1714500"/>
              <a:gd name="connsiteY8" fmla="*/ 83915 h 1182338"/>
              <a:gd name="connsiteX9" fmla="*/ 1447705 w 1714500"/>
              <a:gd name="connsiteY9" fmla="*/ 205454 h 1182338"/>
              <a:gd name="connsiteX10" fmla="*/ 1436656 w 1714500"/>
              <a:gd name="connsiteY10" fmla="*/ 255937 h 1182338"/>
              <a:gd name="connsiteX11" fmla="*/ 1506569 w 1714500"/>
              <a:gd name="connsiteY11" fmla="*/ 234506 h 1182338"/>
              <a:gd name="connsiteX12" fmla="*/ 1631156 w 1714500"/>
              <a:gd name="connsiteY12" fmla="*/ 359093 h 1182338"/>
              <a:gd name="connsiteX13" fmla="*/ 1567148 w 1714500"/>
              <a:gd name="connsiteY13" fmla="*/ 467963 h 1182338"/>
              <a:gd name="connsiteX14" fmla="*/ 1593342 w 1714500"/>
              <a:gd name="connsiteY14" fmla="*/ 465011 h 1182338"/>
              <a:gd name="connsiteX15" fmla="*/ 1714500 w 1714500"/>
              <a:gd name="connsiteY15" fmla="*/ 586169 h 1182338"/>
              <a:gd name="connsiteX16" fmla="*/ 1628775 w 1714500"/>
              <a:gd name="connsiteY16" fmla="*/ 702088 h 1182338"/>
              <a:gd name="connsiteX17" fmla="*/ 1632966 w 1714500"/>
              <a:gd name="connsiteY17" fmla="*/ 715899 h 1182338"/>
              <a:gd name="connsiteX18" fmla="*/ 1702784 w 1714500"/>
              <a:gd name="connsiteY18" fmla="*/ 813435 h 1182338"/>
              <a:gd name="connsiteX19" fmla="*/ 1607915 w 1714500"/>
              <a:gd name="connsiteY19" fmla="*/ 915924 h 1182338"/>
              <a:gd name="connsiteX20" fmla="*/ 1571720 w 1714500"/>
              <a:gd name="connsiteY20" fmla="*/ 959358 h 1182338"/>
              <a:gd name="connsiteX21" fmla="*/ 1575626 w 1714500"/>
              <a:gd name="connsiteY21" fmla="*/ 987171 h 1182338"/>
              <a:gd name="connsiteX22" fmla="*/ 1472946 w 1714500"/>
              <a:gd name="connsiteY22" fmla="*/ 1089851 h 1182338"/>
              <a:gd name="connsiteX23" fmla="*/ 1470076 w 1714500"/>
              <a:gd name="connsiteY23" fmla="*/ 1089400 h 1182338"/>
              <a:gd name="connsiteX24" fmla="*/ 1451027 w 1714500"/>
              <a:gd name="connsiteY24" fmla="*/ 1117653 h 1182338"/>
              <a:gd name="connsiteX25" fmla="*/ 1366838 w 1714500"/>
              <a:gd name="connsiteY25" fmla="*/ 1152525 h 1182338"/>
              <a:gd name="connsiteX26" fmla="*/ 1320493 w 1714500"/>
              <a:gd name="connsiteY26" fmla="*/ 1143169 h 1182338"/>
              <a:gd name="connsiteX27" fmla="*/ 1316872 w 1714500"/>
              <a:gd name="connsiteY27" fmla="*/ 1140727 h 1182338"/>
              <a:gd name="connsiteX28" fmla="*/ 1302913 w 1714500"/>
              <a:gd name="connsiteY28" fmla="*/ 1153656 h 1182338"/>
              <a:gd name="connsiteX29" fmla="*/ 1239203 w 1714500"/>
              <a:gd name="connsiteY29" fmla="*/ 1173385 h 1182338"/>
              <a:gd name="connsiteX30" fmla="*/ 1137095 w 1714500"/>
              <a:gd name="connsiteY30" fmla="*/ 1108139 h 1182338"/>
              <a:gd name="connsiteX31" fmla="*/ 1118997 w 1714500"/>
              <a:gd name="connsiteY31" fmla="*/ 1109853 h 1182338"/>
              <a:gd name="connsiteX32" fmla="*/ 1117378 w 1714500"/>
              <a:gd name="connsiteY32" fmla="*/ 1109758 h 1182338"/>
              <a:gd name="connsiteX33" fmla="*/ 1018794 w 1714500"/>
              <a:gd name="connsiteY33" fmla="*/ 1174623 h 1182338"/>
              <a:gd name="connsiteX34" fmla="*/ 922115 w 1714500"/>
              <a:gd name="connsiteY34" fmla="*/ 1113663 h 1182338"/>
              <a:gd name="connsiteX35" fmla="*/ 898589 w 1714500"/>
              <a:gd name="connsiteY35" fmla="*/ 1116521 h 1182338"/>
              <a:gd name="connsiteX36" fmla="*/ 857060 w 1714500"/>
              <a:gd name="connsiteY36" fmla="*/ 1107662 h 1182338"/>
              <a:gd name="connsiteX37" fmla="*/ 758285 w 1714500"/>
              <a:gd name="connsiteY37" fmla="*/ 1178338 h 1182338"/>
              <a:gd name="connsiteX38" fmla="*/ 659511 w 1714500"/>
              <a:gd name="connsiteY38" fmla="*/ 1107472 h 1182338"/>
              <a:gd name="connsiteX39" fmla="*/ 638080 w 1714500"/>
              <a:gd name="connsiteY39" fmla="*/ 1109758 h 1182338"/>
              <a:gd name="connsiteX40" fmla="*/ 631508 w 1714500"/>
              <a:gd name="connsiteY40" fmla="*/ 1109472 h 1182338"/>
              <a:gd name="connsiteX41" fmla="*/ 524542 w 1714500"/>
              <a:gd name="connsiteY41" fmla="*/ 1182338 h 1182338"/>
              <a:gd name="connsiteX42" fmla="*/ 418719 w 1714500"/>
              <a:gd name="connsiteY42" fmla="*/ 1112520 h 1182338"/>
              <a:gd name="connsiteX43" fmla="*/ 377571 w 1714500"/>
              <a:gd name="connsiteY43" fmla="*/ 1120331 h 1182338"/>
              <a:gd name="connsiteX44" fmla="*/ 279654 w 1714500"/>
              <a:gd name="connsiteY44" fmla="*/ 1063752 h 1182338"/>
              <a:gd name="connsiteX45" fmla="*/ 243935 w 1714500"/>
              <a:gd name="connsiteY45" fmla="*/ 1068896 h 1182338"/>
              <a:gd name="connsiteX46" fmla="*/ 115443 w 1714500"/>
              <a:gd name="connsiteY46" fmla="*/ 940403 h 1182338"/>
              <a:gd name="connsiteX47" fmla="*/ 155734 w 1714500"/>
              <a:gd name="connsiteY47" fmla="*/ 847154 h 1182338"/>
              <a:gd name="connsiteX48" fmla="*/ 123730 w 1714500"/>
              <a:gd name="connsiteY48" fmla="*/ 852964 h 1182338"/>
              <a:gd name="connsiteX49" fmla="*/ 30861 w 1714500"/>
              <a:gd name="connsiteY49" fmla="*/ 760095 h 1182338"/>
              <a:gd name="connsiteX50" fmla="*/ 33956 w 1714500"/>
              <a:gd name="connsiteY50" fmla="*/ 744819 h 1182338"/>
              <a:gd name="connsiteX51" fmla="*/ 9357 w 1714500"/>
              <a:gd name="connsiteY51" fmla="*/ 708332 h 1182338"/>
              <a:gd name="connsiteX52" fmla="*/ 0 w 1714500"/>
              <a:gd name="connsiteY52" fmla="*/ 661988 h 1182338"/>
              <a:gd name="connsiteX53" fmla="*/ 34873 w 1714500"/>
              <a:gd name="connsiteY53" fmla="*/ 577798 h 1182338"/>
              <a:gd name="connsiteX54" fmla="*/ 59432 w 1714500"/>
              <a:gd name="connsiteY54" fmla="*/ 561239 h 1182338"/>
              <a:gd name="connsiteX55" fmla="*/ 57245 w 1714500"/>
              <a:gd name="connsiteY55" fmla="*/ 553022 h 1182338"/>
              <a:gd name="connsiteX56" fmla="*/ 170402 w 1714500"/>
              <a:gd name="connsiteY56" fmla="*/ 439865 h 1182338"/>
              <a:gd name="connsiteX57" fmla="*/ 195548 w 1714500"/>
              <a:gd name="connsiteY57" fmla="*/ 442817 h 1182338"/>
              <a:gd name="connsiteX58" fmla="*/ 153257 w 1714500"/>
              <a:gd name="connsiteY58" fmla="*/ 352616 h 1182338"/>
              <a:gd name="connsiteX59" fmla="*/ 270605 w 1714500"/>
              <a:gd name="connsiteY59" fmla="*/ 235268 h 1182338"/>
              <a:gd name="connsiteX60" fmla="*/ 331565 w 1714500"/>
              <a:gd name="connsiteY60" fmla="*/ 252413 h 1182338"/>
              <a:gd name="connsiteX61" fmla="*/ 329660 w 1714500"/>
              <a:gd name="connsiteY61" fmla="*/ 232315 h 1182338"/>
              <a:gd name="connsiteX62" fmla="*/ 437674 w 1714500"/>
              <a:gd name="connsiteY62" fmla="*/ 124301 h 1182338"/>
              <a:gd name="connsiteX63" fmla="*/ 442660 w 1714500"/>
              <a:gd name="connsiteY63" fmla="*/ 125300 h 1182338"/>
              <a:gd name="connsiteX64" fmla="*/ 447507 w 1714500"/>
              <a:gd name="connsiteY64" fmla="*/ 101293 h 1182338"/>
              <a:gd name="connsiteX65" fmla="*/ 557213 w 1714500"/>
              <a:gd name="connsiteY65" fmla="*/ 28575 h 1182338"/>
              <a:gd name="connsiteX66" fmla="*/ 603558 w 1714500"/>
              <a:gd name="connsiteY66" fmla="*/ 37932 h 1182338"/>
              <a:gd name="connsiteX67" fmla="*/ 636817 w 1714500"/>
              <a:gd name="connsiteY67" fmla="*/ 60356 h 1182338"/>
              <a:gd name="connsiteX68" fmla="*/ 653998 w 1714500"/>
              <a:gd name="connsiteY68" fmla="*/ 34873 h 1182338"/>
              <a:gd name="connsiteX69" fmla="*/ 738188 w 1714500"/>
              <a:gd name="connsiteY69" fmla="*/ 0 h 118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0" h="1182338">
                <a:moveTo>
                  <a:pt x="738188" y="0"/>
                </a:moveTo>
                <a:cubicBezTo>
                  <a:pt x="771066" y="0"/>
                  <a:pt x="800832" y="13326"/>
                  <a:pt x="822378" y="34873"/>
                </a:cubicBezTo>
                <a:lnTo>
                  <a:pt x="843463" y="66147"/>
                </a:lnTo>
                <a:lnTo>
                  <a:pt x="855881" y="59532"/>
                </a:lnTo>
                <a:cubicBezTo>
                  <a:pt x="867180" y="55650"/>
                  <a:pt x="879301" y="53531"/>
                  <a:pt x="891921" y="53531"/>
                </a:cubicBezTo>
                <a:cubicBezTo>
                  <a:pt x="936498" y="53531"/>
                  <a:pt x="974884" y="79629"/>
                  <a:pt x="992886" y="117348"/>
                </a:cubicBezTo>
                <a:cubicBezTo>
                  <a:pt x="1012031" y="70009"/>
                  <a:pt x="1058228" y="36576"/>
                  <a:pt x="1112425" y="36576"/>
                </a:cubicBezTo>
                <a:cubicBezTo>
                  <a:pt x="1169670" y="36576"/>
                  <a:pt x="1218057" y="73819"/>
                  <a:pt x="1234916" y="125444"/>
                </a:cubicBezTo>
                <a:cubicBezTo>
                  <a:pt x="1257110" y="100013"/>
                  <a:pt x="1289780" y="83915"/>
                  <a:pt x="1326166" y="83915"/>
                </a:cubicBezTo>
                <a:cubicBezTo>
                  <a:pt x="1393317" y="83915"/>
                  <a:pt x="1447705" y="138303"/>
                  <a:pt x="1447705" y="205454"/>
                </a:cubicBezTo>
                <a:cubicBezTo>
                  <a:pt x="1447705" y="223456"/>
                  <a:pt x="1443704" y="240506"/>
                  <a:pt x="1436656" y="255937"/>
                </a:cubicBezTo>
                <a:cubicBezTo>
                  <a:pt x="1456563" y="242411"/>
                  <a:pt x="1480661" y="234506"/>
                  <a:pt x="1506569" y="234506"/>
                </a:cubicBezTo>
                <a:cubicBezTo>
                  <a:pt x="1575340" y="234506"/>
                  <a:pt x="1631156" y="290322"/>
                  <a:pt x="1631156" y="359093"/>
                </a:cubicBezTo>
                <a:cubicBezTo>
                  <a:pt x="1631156" y="405956"/>
                  <a:pt x="1605344" y="446627"/>
                  <a:pt x="1567148" y="467963"/>
                </a:cubicBezTo>
                <a:cubicBezTo>
                  <a:pt x="1575530" y="466058"/>
                  <a:pt x="1584293" y="465011"/>
                  <a:pt x="1593342" y="465011"/>
                </a:cubicBezTo>
                <a:cubicBezTo>
                  <a:pt x="1660207" y="465011"/>
                  <a:pt x="1714500" y="519208"/>
                  <a:pt x="1714500" y="586169"/>
                </a:cubicBezTo>
                <a:cubicBezTo>
                  <a:pt x="1714500" y="640747"/>
                  <a:pt x="1678400" y="686943"/>
                  <a:pt x="1628775" y="702088"/>
                </a:cubicBezTo>
                <a:cubicBezTo>
                  <a:pt x="1630394" y="706565"/>
                  <a:pt x="1631823" y="711137"/>
                  <a:pt x="1632966" y="715899"/>
                </a:cubicBezTo>
                <a:cubicBezTo>
                  <a:pt x="1673638" y="729615"/>
                  <a:pt x="1702880" y="768001"/>
                  <a:pt x="1702784" y="813435"/>
                </a:cubicBezTo>
                <a:cubicBezTo>
                  <a:pt x="1702784" y="867537"/>
                  <a:pt x="1660970" y="911828"/>
                  <a:pt x="1607915" y="915924"/>
                </a:cubicBezTo>
                <a:cubicBezTo>
                  <a:pt x="1600010" y="933545"/>
                  <a:pt x="1587437" y="948595"/>
                  <a:pt x="1571720" y="959358"/>
                </a:cubicBezTo>
                <a:cubicBezTo>
                  <a:pt x="1574197" y="968216"/>
                  <a:pt x="1575626" y="977551"/>
                  <a:pt x="1575626" y="987171"/>
                </a:cubicBezTo>
                <a:cubicBezTo>
                  <a:pt x="1575626" y="1043845"/>
                  <a:pt x="1529620" y="1089851"/>
                  <a:pt x="1472946" y="1089851"/>
                </a:cubicBezTo>
                <a:lnTo>
                  <a:pt x="1470076" y="1089400"/>
                </a:lnTo>
                <a:lnTo>
                  <a:pt x="1451027" y="1117653"/>
                </a:lnTo>
                <a:cubicBezTo>
                  <a:pt x="1429481" y="1139199"/>
                  <a:pt x="1399716" y="1152525"/>
                  <a:pt x="1366838" y="1152525"/>
                </a:cubicBezTo>
                <a:cubicBezTo>
                  <a:pt x="1350399" y="1152525"/>
                  <a:pt x="1334738" y="1149194"/>
                  <a:pt x="1320493" y="1143169"/>
                </a:cubicBezTo>
                <a:lnTo>
                  <a:pt x="1316872" y="1140727"/>
                </a:lnTo>
                <a:lnTo>
                  <a:pt x="1302913" y="1153656"/>
                </a:lnTo>
                <a:cubicBezTo>
                  <a:pt x="1284804" y="1166098"/>
                  <a:pt x="1262873" y="1173385"/>
                  <a:pt x="1239203" y="1173385"/>
                </a:cubicBezTo>
                <a:cubicBezTo>
                  <a:pt x="1193959" y="1173385"/>
                  <a:pt x="1155097" y="1146620"/>
                  <a:pt x="1137095" y="1108139"/>
                </a:cubicBezTo>
                <a:cubicBezTo>
                  <a:pt x="1131189" y="1109186"/>
                  <a:pt x="1125188" y="1109853"/>
                  <a:pt x="1118997" y="1109853"/>
                </a:cubicBezTo>
                <a:cubicBezTo>
                  <a:pt x="1118426" y="1109853"/>
                  <a:pt x="1117949" y="1109758"/>
                  <a:pt x="1117378" y="1109758"/>
                </a:cubicBezTo>
                <a:cubicBezTo>
                  <a:pt x="1100900" y="1147953"/>
                  <a:pt x="1062990" y="1174623"/>
                  <a:pt x="1018794" y="1174623"/>
                </a:cubicBezTo>
                <a:cubicBezTo>
                  <a:pt x="976122" y="1174623"/>
                  <a:pt x="939451" y="1149668"/>
                  <a:pt x="922115" y="1113663"/>
                </a:cubicBezTo>
                <a:cubicBezTo>
                  <a:pt x="914591" y="1115473"/>
                  <a:pt x="906685" y="1116521"/>
                  <a:pt x="898589" y="1116521"/>
                </a:cubicBezTo>
                <a:cubicBezTo>
                  <a:pt x="883825" y="1116521"/>
                  <a:pt x="869728" y="1113282"/>
                  <a:pt x="857060" y="1107662"/>
                </a:cubicBezTo>
                <a:cubicBezTo>
                  <a:pt x="842963" y="1148715"/>
                  <a:pt x="804101" y="1178338"/>
                  <a:pt x="758285" y="1178338"/>
                </a:cubicBezTo>
                <a:cubicBezTo>
                  <a:pt x="712375" y="1178338"/>
                  <a:pt x="673513" y="1148620"/>
                  <a:pt x="659511" y="1107472"/>
                </a:cubicBezTo>
                <a:cubicBezTo>
                  <a:pt x="652558" y="1108996"/>
                  <a:pt x="645414" y="1109758"/>
                  <a:pt x="638080" y="1109758"/>
                </a:cubicBezTo>
                <a:cubicBezTo>
                  <a:pt x="635889" y="1109758"/>
                  <a:pt x="633698" y="1109567"/>
                  <a:pt x="631508" y="1109472"/>
                </a:cubicBezTo>
                <a:cubicBezTo>
                  <a:pt x="614648" y="1152144"/>
                  <a:pt x="573214" y="1182338"/>
                  <a:pt x="524542" y="1182338"/>
                </a:cubicBezTo>
                <a:cubicBezTo>
                  <a:pt x="477012" y="1182338"/>
                  <a:pt x="436340" y="1153573"/>
                  <a:pt x="418719" y="1112520"/>
                </a:cubicBezTo>
                <a:cubicBezTo>
                  <a:pt x="405955" y="1117473"/>
                  <a:pt x="392049" y="1120331"/>
                  <a:pt x="377571" y="1120331"/>
                </a:cubicBezTo>
                <a:cubicBezTo>
                  <a:pt x="335661" y="1120331"/>
                  <a:pt x="299276" y="1097566"/>
                  <a:pt x="279654" y="1063752"/>
                </a:cubicBezTo>
                <a:cubicBezTo>
                  <a:pt x="268319" y="1067086"/>
                  <a:pt x="256318" y="1068896"/>
                  <a:pt x="243935" y="1068896"/>
                </a:cubicBezTo>
                <a:cubicBezTo>
                  <a:pt x="172974" y="1068896"/>
                  <a:pt x="115443" y="1011365"/>
                  <a:pt x="115443" y="940403"/>
                </a:cubicBezTo>
                <a:cubicBezTo>
                  <a:pt x="115443" y="903637"/>
                  <a:pt x="130969" y="870585"/>
                  <a:pt x="155734" y="847154"/>
                </a:cubicBezTo>
                <a:cubicBezTo>
                  <a:pt x="145733" y="850868"/>
                  <a:pt x="134969" y="852964"/>
                  <a:pt x="123730" y="852964"/>
                </a:cubicBezTo>
                <a:cubicBezTo>
                  <a:pt x="72485" y="852964"/>
                  <a:pt x="30861" y="811435"/>
                  <a:pt x="30861" y="760095"/>
                </a:cubicBezTo>
                <a:lnTo>
                  <a:pt x="33956" y="744819"/>
                </a:lnTo>
                <a:lnTo>
                  <a:pt x="9357" y="708332"/>
                </a:lnTo>
                <a:cubicBezTo>
                  <a:pt x="3332" y="694088"/>
                  <a:pt x="0" y="678427"/>
                  <a:pt x="0" y="661988"/>
                </a:cubicBezTo>
                <a:cubicBezTo>
                  <a:pt x="0" y="629110"/>
                  <a:pt x="13327" y="599344"/>
                  <a:pt x="34873" y="577798"/>
                </a:cubicBezTo>
                <a:lnTo>
                  <a:pt x="59432" y="561239"/>
                </a:lnTo>
                <a:lnTo>
                  <a:pt x="57245" y="553022"/>
                </a:lnTo>
                <a:cubicBezTo>
                  <a:pt x="57245" y="490538"/>
                  <a:pt x="107918" y="439865"/>
                  <a:pt x="170402" y="439865"/>
                </a:cubicBezTo>
                <a:cubicBezTo>
                  <a:pt x="179070" y="439865"/>
                  <a:pt x="187452" y="441008"/>
                  <a:pt x="195548" y="442817"/>
                </a:cubicBezTo>
                <a:cubicBezTo>
                  <a:pt x="169736" y="421291"/>
                  <a:pt x="153257" y="388906"/>
                  <a:pt x="153257" y="352616"/>
                </a:cubicBezTo>
                <a:cubicBezTo>
                  <a:pt x="153257" y="287846"/>
                  <a:pt x="205835" y="235268"/>
                  <a:pt x="270605" y="235268"/>
                </a:cubicBezTo>
                <a:cubicBezTo>
                  <a:pt x="292989" y="235268"/>
                  <a:pt x="313754" y="241554"/>
                  <a:pt x="331565" y="252413"/>
                </a:cubicBezTo>
                <a:cubicBezTo>
                  <a:pt x="330327" y="245936"/>
                  <a:pt x="329660" y="239173"/>
                  <a:pt x="329660" y="232315"/>
                </a:cubicBezTo>
                <a:cubicBezTo>
                  <a:pt x="329660" y="172688"/>
                  <a:pt x="378047" y="124301"/>
                  <a:pt x="437674" y="124301"/>
                </a:cubicBezTo>
                <a:lnTo>
                  <a:pt x="442660" y="125300"/>
                </a:lnTo>
                <a:lnTo>
                  <a:pt x="447507" y="101293"/>
                </a:lnTo>
                <a:cubicBezTo>
                  <a:pt x="465581" y="58560"/>
                  <a:pt x="507895" y="28575"/>
                  <a:pt x="557213" y="28575"/>
                </a:cubicBezTo>
                <a:cubicBezTo>
                  <a:pt x="573652" y="28575"/>
                  <a:pt x="589313" y="31907"/>
                  <a:pt x="603558" y="37932"/>
                </a:cubicBezTo>
                <a:lnTo>
                  <a:pt x="636817" y="60356"/>
                </a:lnTo>
                <a:lnTo>
                  <a:pt x="653998" y="34873"/>
                </a:lnTo>
                <a:cubicBezTo>
                  <a:pt x="675544" y="13326"/>
                  <a:pt x="705310" y="0"/>
                  <a:pt x="738188" y="0"/>
                </a:cubicBezTo>
                <a:close/>
              </a:path>
            </a:pathLst>
          </a:custGeom>
          <a:solidFill>
            <a:srgbClr val="FFFFFF"/>
          </a:solidFill>
          <a:ln w="9525" cap="flat">
            <a:noFill/>
            <a:prstDash val="solid"/>
            <a:miter/>
          </a:ln>
        </p:spPr>
        <p:txBody>
          <a:bodyPr rtlCol="0" anchor="ctr"/>
          <a:lstStyle/>
          <a:p>
            <a:endParaRPr lang="en-GB"/>
          </a:p>
        </p:txBody>
      </p:sp>
      <p:grpSp>
        <p:nvGrpSpPr>
          <p:cNvPr id="96" name="Group 95">
            <a:extLst>
              <a:ext uri="{FF2B5EF4-FFF2-40B4-BE49-F238E27FC236}">
                <a16:creationId xmlns:a16="http://schemas.microsoft.com/office/drawing/2014/main" id="{A611D4C1-3AFA-466D-B4F7-EB893D852E34}"/>
              </a:ext>
            </a:extLst>
          </p:cNvPr>
          <p:cNvGrpSpPr/>
          <p:nvPr/>
        </p:nvGrpSpPr>
        <p:grpSpPr>
          <a:xfrm>
            <a:off x="7591875" y="2996424"/>
            <a:ext cx="3514725" cy="2985499"/>
            <a:chOff x="7591875" y="2888446"/>
            <a:chExt cx="3514725" cy="2985499"/>
          </a:xfrm>
        </p:grpSpPr>
        <p:sp>
          <p:nvSpPr>
            <p:cNvPr id="7" name="Freeform: Shape 6">
              <a:extLst>
                <a:ext uri="{FF2B5EF4-FFF2-40B4-BE49-F238E27FC236}">
                  <a16:creationId xmlns:a16="http://schemas.microsoft.com/office/drawing/2014/main" id="{40006973-81B9-407D-AC2F-4270A0A96F4B}"/>
                </a:ext>
              </a:extLst>
            </p:cNvPr>
            <p:cNvSpPr/>
            <p:nvPr/>
          </p:nvSpPr>
          <p:spPr>
            <a:xfrm>
              <a:off x="7591875" y="4921445"/>
              <a:ext cx="3514725" cy="952500"/>
            </a:xfrm>
            <a:custGeom>
              <a:avLst/>
              <a:gdLst>
                <a:gd name="connsiteX0" fmla="*/ 176524 w 3514725"/>
                <a:gd name="connsiteY0" fmla="*/ 661146 h 952500"/>
                <a:gd name="connsiteX1" fmla="*/ 335305 w 3514725"/>
                <a:gd name="connsiteY1" fmla="*/ 363490 h 952500"/>
                <a:gd name="connsiteX2" fmla="*/ 692493 w 3514725"/>
                <a:gd name="connsiteY2" fmla="*/ 217948 h 952500"/>
                <a:gd name="connsiteX3" fmla="*/ 976909 w 3514725"/>
                <a:gd name="connsiteY3" fmla="*/ 131937 h 952500"/>
                <a:gd name="connsiteX4" fmla="*/ 1592034 w 3514725"/>
                <a:gd name="connsiteY4" fmla="*/ 264239 h 952500"/>
                <a:gd name="connsiteX5" fmla="*/ 2716556 w 3514725"/>
                <a:gd name="connsiteY5" fmla="*/ 151749 h 952500"/>
                <a:gd name="connsiteX6" fmla="*/ 3186233 w 3514725"/>
                <a:gd name="connsiteY6" fmla="*/ 244332 h 952500"/>
                <a:gd name="connsiteX7" fmla="*/ 3417786 w 3514725"/>
                <a:gd name="connsiteY7" fmla="*/ 515509 h 952500"/>
                <a:gd name="connsiteX8" fmla="*/ 2888577 w 3514725"/>
                <a:gd name="connsiteY8" fmla="*/ 700675 h 952500"/>
                <a:gd name="connsiteX9" fmla="*/ 2055139 w 3514725"/>
                <a:gd name="connsiteY9" fmla="*/ 687435 h 952500"/>
                <a:gd name="connsiteX10" fmla="*/ 1089400 w 3514725"/>
                <a:gd name="connsiteY10" fmla="*/ 667623 h 952500"/>
                <a:gd name="connsiteX11" fmla="*/ 540379 w 3514725"/>
                <a:gd name="connsiteY11" fmla="*/ 766873 h 952500"/>
                <a:gd name="connsiteX12" fmla="*/ 176524 w 3514725"/>
                <a:gd name="connsiteY12" fmla="*/ 66114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4725" h="952500">
                  <a:moveTo>
                    <a:pt x="176524" y="661146"/>
                  </a:moveTo>
                  <a:cubicBezTo>
                    <a:pt x="-193904" y="581803"/>
                    <a:pt x="97180" y="146510"/>
                    <a:pt x="335305" y="363490"/>
                  </a:cubicBezTo>
                  <a:cubicBezTo>
                    <a:pt x="216243" y="86979"/>
                    <a:pt x="599910" y="46022"/>
                    <a:pt x="692493" y="217948"/>
                  </a:cubicBezTo>
                  <a:cubicBezTo>
                    <a:pt x="666013" y="-39989"/>
                    <a:pt x="924046" y="-39989"/>
                    <a:pt x="976909" y="131937"/>
                  </a:cubicBezTo>
                  <a:cubicBezTo>
                    <a:pt x="963670" y="-165719"/>
                    <a:pt x="1525930" y="112125"/>
                    <a:pt x="1592034" y="264239"/>
                  </a:cubicBezTo>
                  <a:cubicBezTo>
                    <a:pt x="2074856" y="184896"/>
                    <a:pt x="2637117" y="-132668"/>
                    <a:pt x="2716556" y="151749"/>
                  </a:cubicBezTo>
                  <a:cubicBezTo>
                    <a:pt x="2981160" y="-126095"/>
                    <a:pt x="3318440" y="32686"/>
                    <a:pt x="3186233" y="244332"/>
                  </a:cubicBezTo>
                  <a:cubicBezTo>
                    <a:pt x="3437598" y="131842"/>
                    <a:pt x="3655911" y="369967"/>
                    <a:pt x="3417786" y="515509"/>
                  </a:cubicBezTo>
                  <a:cubicBezTo>
                    <a:pt x="3735254" y="740394"/>
                    <a:pt x="3093650" y="899176"/>
                    <a:pt x="2888577" y="700675"/>
                  </a:cubicBezTo>
                  <a:cubicBezTo>
                    <a:pt x="2908389" y="1112059"/>
                    <a:pt x="2154390" y="846217"/>
                    <a:pt x="2055139" y="687435"/>
                  </a:cubicBezTo>
                  <a:cubicBezTo>
                    <a:pt x="1929505" y="925560"/>
                    <a:pt x="1208462" y="958612"/>
                    <a:pt x="1089400" y="667623"/>
                  </a:cubicBezTo>
                  <a:cubicBezTo>
                    <a:pt x="924046" y="1026144"/>
                    <a:pt x="421316" y="1032716"/>
                    <a:pt x="540379" y="766873"/>
                  </a:cubicBezTo>
                  <a:cubicBezTo>
                    <a:pt x="262534" y="912415"/>
                    <a:pt x="4502" y="905843"/>
                    <a:pt x="176524" y="661146"/>
                  </a:cubicBezTo>
                  <a:close/>
                </a:path>
              </a:pathLst>
            </a:custGeom>
            <a:solidFill>
              <a:srgbClr val="FFFFFF"/>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4BBF1E8-1222-426E-B537-42C28CA56E54}"/>
                </a:ext>
              </a:extLst>
            </p:cNvPr>
            <p:cNvSpPr/>
            <p:nvPr/>
          </p:nvSpPr>
          <p:spPr>
            <a:xfrm>
              <a:off x="8694420" y="5127201"/>
              <a:ext cx="1047750" cy="390525"/>
            </a:xfrm>
            <a:custGeom>
              <a:avLst/>
              <a:gdLst>
                <a:gd name="connsiteX0" fmla="*/ 1047750 w 1047750"/>
                <a:gd name="connsiteY0" fmla="*/ 197644 h 390525"/>
                <a:gd name="connsiteX1" fmla="*/ 523875 w 1047750"/>
                <a:gd name="connsiteY1" fmla="*/ 395288 h 390525"/>
                <a:gd name="connsiteX2" fmla="*/ 0 w 1047750"/>
                <a:gd name="connsiteY2" fmla="*/ 197644 h 390525"/>
                <a:gd name="connsiteX3" fmla="*/ 523875 w 1047750"/>
                <a:gd name="connsiteY3" fmla="*/ 0 h 390525"/>
                <a:gd name="connsiteX4" fmla="*/ 1047750 w 1047750"/>
                <a:gd name="connsiteY4" fmla="*/ 197644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90525">
                  <a:moveTo>
                    <a:pt x="1047750" y="197644"/>
                  </a:moveTo>
                  <a:cubicBezTo>
                    <a:pt x="1047750" y="306799"/>
                    <a:pt x="813203" y="395288"/>
                    <a:pt x="523875" y="395288"/>
                  </a:cubicBezTo>
                  <a:cubicBezTo>
                    <a:pt x="234547" y="395288"/>
                    <a:pt x="0" y="306799"/>
                    <a:pt x="0" y="197644"/>
                  </a:cubicBezTo>
                  <a:cubicBezTo>
                    <a:pt x="0" y="88488"/>
                    <a:pt x="234547" y="0"/>
                    <a:pt x="523875" y="0"/>
                  </a:cubicBezTo>
                  <a:cubicBezTo>
                    <a:pt x="813203" y="0"/>
                    <a:pt x="1047750" y="88488"/>
                    <a:pt x="1047750" y="197644"/>
                  </a:cubicBezTo>
                  <a:close/>
                </a:path>
              </a:pathLst>
            </a:custGeom>
            <a:solidFill>
              <a:srgbClr val="58595B"/>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CB8321-70B9-41A7-A386-1FE0F2C6F4A3}"/>
                </a:ext>
              </a:extLst>
            </p:cNvPr>
            <p:cNvSpPr/>
            <p:nvPr/>
          </p:nvSpPr>
          <p:spPr>
            <a:xfrm>
              <a:off x="10146506" y="4344626"/>
              <a:ext cx="295275" cy="342900"/>
            </a:xfrm>
            <a:custGeom>
              <a:avLst/>
              <a:gdLst>
                <a:gd name="connsiteX0" fmla="*/ 0 w 295275"/>
                <a:gd name="connsiteY0" fmla="*/ 301562 h 342900"/>
                <a:gd name="connsiteX1" fmla="*/ 88392 w 295275"/>
                <a:gd name="connsiteY1" fmla="*/ 351854 h 342900"/>
                <a:gd name="connsiteX2" fmla="*/ 230505 w 295275"/>
                <a:gd name="connsiteY2" fmla="*/ 208026 h 342900"/>
                <a:gd name="connsiteX3" fmla="*/ 287655 w 295275"/>
                <a:gd name="connsiteY3" fmla="*/ 41624 h 342900"/>
                <a:gd name="connsiteX4" fmla="*/ 216598 w 295275"/>
                <a:gd name="connsiteY4" fmla="*/ 156020 h 342900"/>
                <a:gd name="connsiteX5" fmla="*/ 235648 w 295275"/>
                <a:gd name="connsiteY5" fmla="*/ 13906 h 342900"/>
                <a:gd name="connsiteX6" fmla="*/ 185356 w 295275"/>
                <a:gd name="connsiteY6" fmla="*/ 133445 h 342900"/>
                <a:gd name="connsiteX7" fmla="*/ 188785 w 295275"/>
                <a:gd name="connsiteY7" fmla="*/ 0 h 342900"/>
                <a:gd name="connsiteX8" fmla="*/ 174879 w 295275"/>
                <a:gd name="connsiteY8" fmla="*/ 26003 h 342900"/>
                <a:gd name="connsiteX9" fmla="*/ 122872 w 295275"/>
                <a:gd name="connsiteY9" fmla="*/ 121348 h 342900"/>
                <a:gd name="connsiteX10" fmla="*/ 8477 w 295275"/>
                <a:gd name="connsiteY10" fmla="*/ 147352 h 342900"/>
                <a:gd name="connsiteX11" fmla="*/ 31051 w 295275"/>
                <a:gd name="connsiteY11" fmla="*/ 244412 h 342900"/>
                <a:gd name="connsiteX12" fmla="*/ 0 w 295275"/>
                <a:gd name="connsiteY12" fmla="*/ 301562 h 342900"/>
                <a:gd name="connsiteX13" fmla="*/ 35909 w 295275"/>
                <a:gd name="connsiteY13" fmla="*/ 179356 h 342900"/>
                <a:gd name="connsiteX14" fmla="*/ 73628 w 295275"/>
                <a:gd name="connsiteY14" fmla="*/ 141637 h 342900"/>
                <a:gd name="connsiteX15" fmla="*/ 111347 w 295275"/>
                <a:gd name="connsiteY15" fmla="*/ 179356 h 342900"/>
                <a:gd name="connsiteX16" fmla="*/ 73628 w 295275"/>
                <a:gd name="connsiteY16" fmla="*/ 217075 h 342900"/>
                <a:gd name="connsiteX17" fmla="*/ 35909 w 295275"/>
                <a:gd name="connsiteY17" fmla="*/ 179356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42900">
                  <a:moveTo>
                    <a:pt x="0" y="301562"/>
                  </a:moveTo>
                  <a:lnTo>
                    <a:pt x="88392" y="351854"/>
                  </a:lnTo>
                  <a:cubicBezTo>
                    <a:pt x="88392" y="351854"/>
                    <a:pt x="133445" y="299847"/>
                    <a:pt x="230505" y="208026"/>
                  </a:cubicBezTo>
                  <a:cubicBezTo>
                    <a:pt x="315468" y="150876"/>
                    <a:pt x="308515" y="46863"/>
                    <a:pt x="287655" y="41624"/>
                  </a:cubicBezTo>
                  <a:cubicBezTo>
                    <a:pt x="266890" y="36386"/>
                    <a:pt x="265081" y="164687"/>
                    <a:pt x="216598" y="156020"/>
                  </a:cubicBezTo>
                  <a:cubicBezTo>
                    <a:pt x="282702" y="70485"/>
                    <a:pt x="252984" y="13906"/>
                    <a:pt x="235648" y="13906"/>
                  </a:cubicBezTo>
                  <a:cubicBezTo>
                    <a:pt x="218313" y="13906"/>
                    <a:pt x="226981" y="114395"/>
                    <a:pt x="185356" y="133445"/>
                  </a:cubicBezTo>
                  <a:cubicBezTo>
                    <a:pt x="231267" y="24575"/>
                    <a:pt x="202692" y="0"/>
                    <a:pt x="188785" y="0"/>
                  </a:cubicBezTo>
                  <a:cubicBezTo>
                    <a:pt x="174879" y="0"/>
                    <a:pt x="174879" y="26003"/>
                    <a:pt x="174879" y="26003"/>
                  </a:cubicBezTo>
                  <a:cubicBezTo>
                    <a:pt x="174879" y="26003"/>
                    <a:pt x="176593" y="156020"/>
                    <a:pt x="122872" y="121348"/>
                  </a:cubicBezTo>
                  <a:cubicBezTo>
                    <a:pt x="67437" y="86678"/>
                    <a:pt x="27527" y="116110"/>
                    <a:pt x="8477" y="147352"/>
                  </a:cubicBezTo>
                  <a:cubicBezTo>
                    <a:pt x="-10573" y="178498"/>
                    <a:pt x="10192" y="225362"/>
                    <a:pt x="31051" y="244412"/>
                  </a:cubicBezTo>
                  <a:cubicBezTo>
                    <a:pt x="51911" y="263462"/>
                    <a:pt x="0" y="301562"/>
                    <a:pt x="0" y="301562"/>
                  </a:cubicBezTo>
                  <a:close/>
                  <a:moveTo>
                    <a:pt x="35909" y="179356"/>
                  </a:moveTo>
                  <a:cubicBezTo>
                    <a:pt x="35909" y="158496"/>
                    <a:pt x="52768" y="141637"/>
                    <a:pt x="73628" y="141637"/>
                  </a:cubicBezTo>
                  <a:cubicBezTo>
                    <a:pt x="94488" y="141637"/>
                    <a:pt x="111347" y="158496"/>
                    <a:pt x="111347" y="179356"/>
                  </a:cubicBezTo>
                  <a:cubicBezTo>
                    <a:pt x="111347" y="200215"/>
                    <a:pt x="94488" y="217075"/>
                    <a:pt x="73628" y="217075"/>
                  </a:cubicBezTo>
                  <a:cubicBezTo>
                    <a:pt x="52768" y="217075"/>
                    <a:pt x="35909" y="200215"/>
                    <a:pt x="35909" y="179356"/>
                  </a:cubicBezTo>
                  <a:close/>
                </a:path>
              </a:pathLst>
            </a:custGeom>
            <a:solidFill>
              <a:srgbClr val="EFC7B0"/>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5BC0911-78B7-41D8-BBA4-1EAF93332326}"/>
                </a:ext>
              </a:extLst>
            </p:cNvPr>
            <p:cNvSpPr/>
            <p:nvPr/>
          </p:nvSpPr>
          <p:spPr>
            <a:xfrm>
              <a:off x="9432702" y="4377107"/>
              <a:ext cx="771525" cy="561975"/>
            </a:xfrm>
            <a:custGeom>
              <a:avLst/>
              <a:gdLst>
                <a:gd name="connsiteX0" fmla="*/ 0 w 771525"/>
                <a:gd name="connsiteY0" fmla="*/ 0 h 561975"/>
                <a:gd name="connsiteX1" fmla="*/ 778478 w 771525"/>
                <a:gd name="connsiteY1" fmla="*/ 274796 h 561975"/>
              </a:gdLst>
              <a:ahLst/>
              <a:cxnLst>
                <a:cxn ang="0">
                  <a:pos x="connsiteX0" y="connsiteY0"/>
                </a:cxn>
                <a:cxn ang="0">
                  <a:pos x="connsiteX1" y="connsiteY1"/>
                </a:cxn>
              </a:cxnLst>
              <a:rect l="l" t="t" r="r" b="b"/>
              <a:pathLst>
                <a:path w="771525" h="561975">
                  <a:moveTo>
                    <a:pt x="0" y="0"/>
                  </a:moveTo>
                  <a:cubicBezTo>
                    <a:pt x="122206" y="358902"/>
                    <a:pt x="354330" y="916877"/>
                    <a:pt x="778478" y="274796"/>
                  </a:cubicBezTo>
                </a:path>
              </a:pathLst>
            </a:custGeom>
            <a:noFill/>
            <a:ln w="162000" cap="flat">
              <a:solidFill>
                <a:srgbClr val="3A3A3B"/>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993FC26-F977-4B87-87A7-6BA8E56421B3}"/>
                </a:ext>
              </a:extLst>
            </p:cNvPr>
            <p:cNvSpPr/>
            <p:nvPr/>
          </p:nvSpPr>
          <p:spPr>
            <a:xfrm>
              <a:off x="10104405" y="4669143"/>
              <a:ext cx="123825" cy="85725"/>
            </a:xfrm>
            <a:custGeom>
              <a:avLst/>
              <a:gdLst>
                <a:gd name="connsiteX0" fmla="*/ 127730 w 123825"/>
                <a:gd name="connsiteY0" fmla="*/ 90106 h 85725"/>
                <a:gd name="connsiteX1" fmla="*/ 0 w 123825"/>
                <a:gd name="connsiteY1" fmla="*/ 0 h 85725"/>
              </a:gdLst>
              <a:ahLst/>
              <a:cxnLst>
                <a:cxn ang="0">
                  <a:pos x="connsiteX0" y="connsiteY0"/>
                </a:cxn>
                <a:cxn ang="0">
                  <a:pos x="connsiteX1" y="connsiteY1"/>
                </a:cxn>
              </a:cxnLst>
              <a:rect l="l" t="t" r="r" b="b"/>
              <a:pathLst>
                <a:path w="123825" h="85725">
                  <a:moveTo>
                    <a:pt x="127730" y="90106"/>
                  </a:moveTo>
                  <a:lnTo>
                    <a:pt x="0" y="0"/>
                  </a:lnTo>
                </a:path>
              </a:pathLst>
            </a:custGeom>
            <a:ln w="8100" cap="rnd">
              <a:solidFill>
                <a:srgbClr val="58595B"/>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1324C65-5ECC-423F-8F9D-35F361513FC0}"/>
                </a:ext>
              </a:extLst>
            </p:cNvPr>
            <p:cNvSpPr/>
            <p:nvPr/>
          </p:nvSpPr>
          <p:spPr>
            <a:xfrm>
              <a:off x="10254995" y="4504361"/>
              <a:ext cx="95250" cy="95250"/>
            </a:xfrm>
            <a:custGeom>
              <a:avLst/>
              <a:gdLst>
                <a:gd name="connsiteX0" fmla="*/ 103346 w 95250"/>
                <a:gd name="connsiteY0" fmla="*/ 0 h 95250"/>
                <a:gd name="connsiteX1" fmla="*/ 0 w 95250"/>
                <a:gd name="connsiteY1" fmla="*/ 100775 h 95250"/>
              </a:gdLst>
              <a:ahLst/>
              <a:cxnLst>
                <a:cxn ang="0">
                  <a:pos x="connsiteX0" y="connsiteY0"/>
                </a:cxn>
                <a:cxn ang="0">
                  <a:pos x="connsiteX1" y="connsiteY1"/>
                </a:cxn>
              </a:cxnLst>
              <a:rect l="l" t="t" r="r" b="b"/>
              <a:pathLst>
                <a:path w="95250" h="95250">
                  <a:moveTo>
                    <a:pt x="103346" y="0"/>
                  </a:moveTo>
                  <a:cubicBezTo>
                    <a:pt x="103346" y="0"/>
                    <a:pt x="5905" y="26670"/>
                    <a:pt x="0" y="100775"/>
                  </a:cubicBezTo>
                </a:path>
              </a:pathLst>
            </a:custGeom>
            <a:noFill/>
            <a:ln w="8100" cap="rnd">
              <a:solidFill>
                <a:srgbClr val="96514A"/>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C0CC4D16-76F9-4A04-B14E-9C9616C50940}"/>
                </a:ext>
              </a:extLst>
            </p:cNvPr>
            <p:cNvSpPr/>
            <p:nvPr/>
          </p:nvSpPr>
          <p:spPr>
            <a:xfrm>
              <a:off x="10167651" y="4473657"/>
              <a:ext cx="19050" cy="19050"/>
            </a:xfrm>
            <a:custGeom>
              <a:avLst/>
              <a:gdLst>
                <a:gd name="connsiteX0" fmla="*/ 21431 w 19050"/>
                <a:gd name="connsiteY0" fmla="*/ 23084 h 19050"/>
                <a:gd name="connsiteX1" fmla="*/ 0 w 19050"/>
                <a:gd name="connsiteY1" fmla="*/ 5844 h 19050"/>
              </a:gdLst>
              <a:ahLst/>
              <a:cxnLst>
                <a:cxn ang="0">
                  <a:pos x="connsiteX0" y="connsiteY0"/>
                </a:cxn>
                <a:cxn ang="0">
                  <a:pos x="connsiteX1" y="connsiteY1"/>
                </a:cxn>
              </a:cxnLst>
              <a:rect l="l" t="t" r="r" b="b"/>
              <a:pathLst>
                <a:path w="19050" h="19050">
                  <a:moveTo>
                    <a:pt x="21431" y="23084"/>
                  </a:moveTo>
                  <a:cubicBezTo>
                    <a:pt x="30861" y="10702"/>
                    <a:pt x="16097" y="-10253"/>
                    <a:pt x="0" y="5844"/>
                  </a:cubicBezTo>
                </a:path>
              </a:pathLst>
            </a:custGeom>
            <a:noFill/>
            <a:ln w="8100" cap="rnd">
              <a:solidFill>
                <a:srgbClr val="96514A"/>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990220B0-4FE4-468A-B7A3-268F3DB15773}"/>
                </a:ext>
              </a:extLst>
            </p:cNvPr>
            <p:cNvSpPr/>
            <p:nvPr/>
          </p:nvSpPr>
          <p:spPr>
            <a:xfrm>
              <a:off x="8034914" y="4344531"/>
              <a:ext cx="295275" cy="342900"/>
            </a:xfrm>
            <a:custGeom>
              <a:avLst/>
              <a:gdLst>
                <a:gd name="connsiteX0" fmla="*/ 270029 w 295275"/>
                <a:gd name="connsiteY0" fmla="*/ 244412 h 342900"/>
                <a:gd name="connsiteX1" fmla="*/ 292603 w 295275"/>
                <a:gd name="connsiteY1" fmla="*/ 147352 h 342900"/>
                <a:gd name="connsiteX2" fmla="*/ 178208 w 295275"/>
                <a:gd name="connsiteY2" fmla="*/ 121349 h 342900"/>
                <a:gd name="connsiteX3" fmla="*/ 126201 w 295275"/>
                <a:gd name="connsiteY3" fmla="*/ 26003 h 342900"/>
                <a:gd name="connsiteX4" fmla="*/ 112295 w 295275"/>
                <a:gd name="connsiteY4" fmla="*/ 0 h 342900"/>
                <a:gd name="connsiteX5" fmla="*/ 115724 w 295275"/>
                <a:gd name="connsiteY5" fmla="*/ 133445 h 342900"/>
                <a:gd name="connsiteX6" fmla="*/ 65432 w 295275"/>
                <a:gd name="connsiteY6" fmla="*/ 13907 h 342900"/>
                <a:gd name="connsiteX7" fmla="*/ 84482 w 295275"/>
                <a:gd name="connsiteY7" fmla="*/ 156020 h 342900"/>
                <a:gd name="connsiteX8" fmla="*/ 13425 w 295275"/>
                <a:gd name="connsiteY8" fmla="*/ 41624 h 342900"/>
                <a:gd name="connsiteX9" fmla="*/ 70575 w 295275"/>
                <a:gd name="connsiteY9" fmla="*/ 208026 h 342900"/>
                <a:gd name="connsiteX10" fmla="*/ 212688 w 295275"/>
                <a:gd name="connsiteY10" fmla="*/ 351854 h 342900"/>
                <a:gd name="connsiteX11" fmla="*/ 301080 w 295275"/>
                <a:gd name="connsiteY11" fmla="*/ 301562 h 342900"/>
                <a:gd name="connsiteX12" fmla="*/ 270029 w 295275"/>
                <a:gd name="connsiteY12" fmla="*/ 244412 h 342900"/>
                <a:gd name="connsiteX13" fmla="*/ 227547 w 295275"/>
                <a:gd name="connsiteY13" fmla="*/ 217170 h 342900"/>
                <a:gd name="connsiteX14" fmla="*/ 189828 w 295275"/>
                <a:gd name="connsiteY14" fmla="*/ 179451 h 342900"/>
                <a:gd name="connsiteX15" fmla="*/ 227547 w 295275"/>
                <a:gd name="connsiteY15" fmla="*/ 141732 h 342900"/>
                <a:gd name="connsiteX16" fmla="*/ 265266 w 295275"/>
                <a:gd name="connsiteY16" fmla="*/ 179451 h 342900"/>
                <a:gd name="connsiteX17" fmla="*/ 227547 w 295275"/>
                <a:gd name="connsiteY17" fmla="*/ 21717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42900">
                  <a:moveTo>
                    <a:pt x="270029" y="244412"/>
                  </a:moveTo>
                  <a:cubicBezTo>
                    <a:pt x="290793" y="225362"/>
                    <a:pt x="311653" y="178594"/>
                    <a:pt x="292603" y="147352"/>
                  </a:cubicBezTo>
                  <a:cubicBezTo>
                    <a:pt x="273553" y="116110"/>
                    <a:pt x="233643" y="86678"/>
                    <a:pt x="178208" y="121349"/>
                  </a:cubicBezTo>
                  <a:cubicBezTo>
                    <a:pt x="124487" y="156020"/>
                    <a:pt x="126201" y="26003"/>
                    <a:pt x="126201" y="26003"/>
                  </a:cubicBezTo>
                  <a:cubicBezTo>
                    <a:pt x="126201" y="26003"/>
                    <a:pt x="126201" y="0"/>
                    <a:pt x="112295" y="0"/>
                  </a:cubicBezTo>
                  <a:cubicBezTo>
                    <a:pt x="98388" y="0"/>
                    <a:pt x="69813" y="24575"/>
                    <a:pt x="115724" y="133445"/>
                  </a:cubicBezTo>
                  <a:cubicBezTo>
                    <a:pt x="74099" y="114395"/>
                    <a:pt x="82767" y="13907"/>
                    <a:pt x="65432" y="13907"/>
                  </a:cubicBezTo>
                  <a:cubicBezTo>
                    <a:pt x="48096" y="13907"/>
                    <a:pt x="18378" y="70485"/>
                    <a:pt x="84482" y="156020"/>
                  </a:cubicBezTo>
                  <a:cubicBezTo>
                    <a:pt x="35999" y="164687"/>
                    <a:pt x="34190" y="36481"/>
                    <a:pt x="13425" y="41624"/>
                  </a:cubicBezTo>
                  <a:cubicBezTo>
                    <a:pt x="-7339" y="46863"/>
                    <a:pt x="-14293" y="150781"/>
                    <a:pt x="70575" y="208026"/>
                  </a:cubicBezTo>
                  <a:cubicBezTo>
                    <a:pt x="167635" y="299847"/>
                    <a:pt x="212688" y="351854"/>
                    <a:pt x="212688" y="351854"/>
                  </a:cubicBezTo>
                  <a:lnTo>
                    <a:pt x="301080" y="301562"/>
                  </a:lnTo>
                  <a:cubicBezTo>
                    <a:pt x="301175" y="301657"/>
                    <a:pt x="249169" y="263557"/>
                    <a:pt x="270029" y="244412"/>
                  </a:cubicBezTo>
                  <a:close/>
                  <a:moveTo>
                    <a:pt x="227547" y="217170"/>
                  </a:moveTo>
                  <a:cubicBezTo>
                    <a:pt x="206687" y="217170"/>
                    <a:pt x="189828" y="200311"/>
                    <a:pt x="189828" y="179451"/>
                  </a:cubicBezTo>
                  <a:cubicBezTo>
                    <a:pt x="189828" y="158591"/>
                    <a:pt x="206687" y="141732"/>
                    <a:pt x="227547" y="141732"/>
                  </a:cubicBezTo>
                  <a:cubicBezTo>
                    <a:pt x="248407" y="141732"/>
                    <a:pt x="265266" y="158591"/>
                    <a:pt x="265266" y="179451"/>
                  </a:cubicBezTo>
                  <a:cubicBezTo>
                    <a:pt x="265266" y="200311"/>
                    <a:pt x="248312" y="217170"/>
                    <a:pt x="227547" y="217170"/>
                  </a:cubicBezTo>
                  <a:close/>
                </a:path>
              </a:pathLst>
            </a:custGeom>
            <a:solidFill>
              <a:srgbClr val="EFC7B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C5546BA-CF95-416A-A8C9-72AE27EA13AA}"/>
                </a:ext>
              </a:extLst>
            </p:cNvPr>
            <p:cNvSpPr/>
            <p:nvPr/>
          </p:nvSpPr>
          <p:spPr>
            <a:xfrm>
              <a:off x="8271414" y="4377107"/>
              <a:ext cx="771525" cy="561975"/>
            </a:xfrm>
            <a:custGeom>
              <a:avLst/>
              <a:gdLst>
                <a:gd name="connsiteX0" fmla="*/ 778478 w 771525"/>
                <a:gd name="connsiteY0" fmla="*/ 0 h 561975"/>
                <a:gd name="connsiteX1" fmla="*/ 0 w 771525"/>
                <a:gd name="connsiteY1" fmla="*/ 274796 h 561975"/>
              </a:gdLst>
              <a:ahLst/>
              <a:cxnLst>
                <a:cxn ang="0">
                  <a:pos x="connsiteX0" y="connsiteY0"/>
                </a:cxn>
                <a:cxn ang="0">
                  <a:pos x="connsiteX1" y="connsiteY1"/>
                </a:cxn>
              </a:cxnLst>
              <a:rect l="l" t="t" r="r" b="b"/>
              <a:pathLst>
                <a:path w="771525" h="561975">
                  <a:moveTo>
                    <a:pt x="778478" y="0"/>
                  </a:moveTo>
                  <a:cubicBezTo>
                    <a:pt x="656273" y="358902"/>
                    <a:pt x="424148" y="916877"/>
                    <a:pt x="0" y="274796"/>
                  </a:cubicBezTo>
                </a:path>
              </a:pathLst>
            </a:custGeom>
            <a:noFill/>
            <a:ln w="162000" cap="flat">
              <a:solidFill>
                <a:srgbClr val="3E3D3F"/>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0C406E2-19A6-4705-87FC-93198447568B}"/>
                </a:ext>
              </a:extLst>
            </p:cNvPr>
            <p:cNvSpPr/>
            <p:nvPr/>
          </p:nvSpPr>
          <p:spPr>
            <a:xfrm>
              <a:off x="8250459" y="4669143"/>
              <a:ext cx="123825" cy="85725"/>
            </a:xfrm>
            <a:custGeom>
              <a:avLst/>
              <a:gdLst>
                <a:gd name="connsiteX0" fmla="*/ 0 w 123825"/>
                <a:gd name="connsiteY0" fmla="*/ 90106 h 85725"/>
                <a:gd name="connsiteX1" fmla="*/ 127635 w 123825"/>
                <a:gd name="connsiteY1" fmla="*/ 0 h 85725"/>
              </a:gdLst>
              <a:ahLst/>
              <a:cxnLst>
                <a:cxn ang="0">
                  <a:pos x="connsiteX0" y="connsiteY0"/>
                </a:cxn>
                <a:cxn ang="0">
                  <a:pos x="connsiteX1" y="connsiteY1"/>
                </a:cxn>
              </a:cxnLst>
              <a:rect l="l" t="t" r="r" b="b"/>
              <a:pathLst>
                <a:path w="123825" h="85725">
                  <a:moveTo>
                    <a:pt x="0" y="90106"/>
                  </a:moveTo>
                  <a:lnTo>
                    <a:pt x="127635" y="0"/>
                  </a:lnTo>
                </a:path>
              </a:pathLst>
            </a:custGeom>
            <a:ln w="8100" cap="rnd">
              <a:solidFill>
                <a:srgbClr val="58595B"/>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CC8AD3E-9BCE-440E-8D57-EF8784F3357D}"/>
                </a:ext>
              </a:extLst>
            </p:cNvPr>
            <p:cNvSpPr/>
            <p:nvPr/>
          </p:nvSpPr>
          <p:spPr>
            <a:xfrm>
              <a:off x="8124253" y="4504361"/>
              <a:ext cx="95250" cy="95250"/>
            </a:xfrm>
            <a:custGeom>
              <a:avLst/>
              <a:gdLst>
                <a:gd name="connsiteX0" fmla="*/ 0 w 95250"/>
                <a:gd name="connsiteY0" fmla="*/ 0 h 95250"/>
                <a:gd name="connsiteX1" fmla="*/ 103346 w 95250"/>
                <a:gd name="connsiteY1" fmla="*/ 100775 h 95250"/>
              </a:gdLst>
              <a:ahLst/>
              <a:cxnLst>
                <a:cxn ang="0">
                  <a:pos x="connsiteX0" y="connsiteY0"/>
                </a:cxn>
                <a:cxn ang="0">
                  <a:pos x="connsiteX1" y="connsiteY1"/>
                </a:cxn>
              </a:cxnLst>
              <a:rect l="l" t="t" r="r" b="b"/>
              <a:pathLst>
                <a:path w="95250" h="95250">
                  <a:moveTo>
                    <a:pt x="0" y="0"/>
                  </a:moveTo>
                  <a:cubicBezTo>
                    <a:pt x="0" y="0"/>
                    <a:pt x="97441" y="26670"/>
                    <a:pt x="103346" y="100775"/>
                  </a:cubicBezTo>
                </a:path>
              </a:pathLst>
            </a:custGeom>
            <a:noFill/>
            <a:ln w="8100" cap="rnd">
              <a:solidFill>
                <a:srgbClr val="96514A"/>
              </a:solidFill>
              <a:prstDash val="solid"/>
              <a:round/>
            </a:ln>
          </p:spPr>
          <p:txBody>
            <a:bodyPr rtlCol="0" anchor="ctr"/>
            <a:lstStyle/>
            <a:p>
              <a:endParaRPr lang="en-GB"/>
            </a:p>
          </p:txBody>
        </p:sp>
        <p:sp>
          <p:nvSpPr>
            <p:cNvPr id="26" name="Freeform: Shape 25">
              <a:extLst>
                <a:ext uri="{FF2B5EF4-FFF2-40B4-BE49-F238E27FC236}">
                  <a16:creationId xmlns:a16="http://schemas.microsoft.com/office/drawing/2014/main" id="{B31DDD12-EE60-4924-8467-547B2107B37A}"/>
                </a:ext>
              </a:extLst>
            </p:cNvPr>
            <p:cNvSpPr/>
            <p:nvPr/>
          </p:nvSpPr>
          <p:spPr>
            <a:xfrm>
              <a:off x="8290558" y="4473657"/>
              <a:ext cx="19050" cy="19050"/>
            </a:xfrm>
            <a:custGeom>
              <a:avLst/>
              <a:gdLst>
                <a:gd name="connsiteX0" fmla="*/ 2955 w 19050"/>
                <a:gd name="connsiteY0" fmla="*/ 23084 h 19050"/>
                <a:gd name="connsiteX1" fmla="*/ 24386 w 19050"/>
                <a:gd name="connsiteY1" fmla="*/ 5844 h 19050"/>
              </a:gdLst>
              <a:ahLst/>
              <a:cxnLst>
                <a:cxn ang="0">
                  <a:pos x="connsiteX0" y="connsiteY0"/>
                </a:cxn>
                <a:cxn ang="0">
                  <a:pos x="connsiteX1" y="connsiteY1"/>
                </a:cxn>
              </a:cxnLst>
              <a:rect l="l" t="t" r="r" b="b"/>
              <a:pathLst>
                <a:path w="19050" h="19050">
                  <a:moveTo>
                    <a:pt x="2955" y="23084"/>
                  </a:moveTo>
                  <a:cubicBezTo>
                    <a:pt x="-6475" y="10702"/>
                    <a:pt x="8289" y="-10253"/>
                    <a:pt x="24386" y="5844"/>
                  </a:cubicBezTo>
                </a:path>
              </a:pathLst>
            </a:custGeom>
            <a:noFill/>
            <a:ln w="8100" cap="rnd">
              <a:solidFill>
                <a:srgbClr val="96514A"/>
              </a:solidFill>
              <a:prstDash val="solid"/>
              <a:round/>
            </a:ln>
          </p:spPr>
          <p:txBody>
            <a:bodyPr rtlCol="0" anchor="ctr"/>
            <a:lstStyle/>
            <a:p>
              <a:endParaRPr lang="en-GB"/>
            </a:p>
          </p:txBody>
        </p:sp>
        <p:sp>
          <p:nvSpPr>
            <p:cNvPr id="27" name="Freeform: Shape 26">
              <a:extLst>
                <a:ext uri="{FF2B5EF4-FFF2-40B4-BE49-F238E27FC236}">
                  <a16:creationId xmlns:a16="http://schemas.microsoft.com/office/drawing/2014/main" id="{72804409-1E56-4017-8853-067481A9F4AC}"/>
                </a:ext>
              </a:extLst>
            </p:cNvPr>
            <p:cNvSpPr/>
            <p:nvPr/>
          </p:nvSpPr>
          <p:spPr>
            <a:xfrm>
              <a:off x="8416670" y="3458706"/>
              <a:ext cx="1533525" cy="847725"/>
            </a:xfrm>
            <a:custGeom>
              <a:avLst/>
              <a:gdLst>
                <a:gd name="connsiteX0" fmla="*/ 179356 w 1533525"/>
                <a:gd name="connsiteY0" fmla="*/ 20669 h 847725"/>
                <a:gd name="connsiteX1" fmla="*/ 0 w 1533525"/>
                <a:gd name="connsiteY1" fmla="*/ 526828 h 847725"/>
                <a:gd name="connsiteX2" fmla="*/ 1536668 w 1533525"/>
                <a:gd name="connsiteY2" fmla="*/ 526828 h 847725"/>
                <a:gd name="connsiteX3" fmla="*/ 1381125 w 1533525"/>
                <a:gd name="connsiteY3" fmla="*/ 0 h 847725"/>
                <a:gd name="connsiteX4" fmla="*/ 179356 w 1533525"/>
                <a:gd name="connsiteY4" fmla="*/ 20669 h 84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25" h="847725">
                  <a:moveTo>
                    <a:pt x="179356" y="20669"/>
                  </a:moveTo>
                  <a:cubicBezTo>
                    <a:pt x="179356" y="20669"/>
                    <a:pt x="244412" y="564451"/>
                    <a:pt x="0" y="526828"/>
                  </a:cubicBezTo>
                  <a:cubicBezTo>
                    <a:pt x="60293" y="671989"/>
                    <a:pt x="952500" y="1177290"/>
                    <a:pt x="1536668" y="526828"/>
                  </a:cubicBezTo>
                  <a:cubicBezTo>
                    <a:pt x="1422368" y="526828"/>
                    <a:pt x="1358837" y="241935"/>
                    <a:pt x="1381125" y="0"/>
                  </a:cubicBezTo>
                  <a:cubicBezTo>
                    <a:pt x="1050893" y="0"/>
                    <a:pt x="179356" y="20669"/>
                    <a:pt x="179356" y="20669"/>
                  </a:cubicBezTo>
                  <a:close/>
                </a:path>
              </a:pathLst>
            </a:custGeom>
            <a:solidFill>
              <a:srgbClr val="CB7133"/>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02AB517-1A0D-40F8-AE7D-246C7E8B57C3}"/>
                </a:ext>
              </a:extLst>
            </p:cNvPr>
            <p:cNvSpPr/>
            <p:nvPr/>
          </p:nvSpPr>
          <p:spPr>
            <a:xfrm>
              <a:off x="9537382" y="3236488"/>
              <a:ext cx="285750" cy="438150"/>
            </a:xfrm>
            <a:custGeom>
              <a:avLst/>
              <a:gdLst>
                <a:gd name="connsiteX0" fmla="*/ 288988 w 285750"/>
                <a:gd name="connsiteY0" fmla="*/ 219075 h 438150"/>
                <a:gd name="connsiteX1" fmla="*/ 144494 w 285750"/>
                <a:gd name="connsiteY1" fmla="*/ 438150 h 438150"/>
                <a:gd name="connsiteX2" fmla="*/ 0 w 285750"/>
                <a:gd name="connsiteY2" fmla="*/ 219075 h 438150"/>
                <a:gd name="connsiteX3" fmla="*/ 144494 w 285750"/>
                <a:gd name="connsiteY3" fmla="*/ 0 h 438150"/>
                <a:gd name="connsiteX4" fmla="*/ 288988 w 285750"/>
                <a:gd name="connsiteY4" fmla="*/ 219075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438150">
                  <a:moveTo>
                    <a:pt x="288988" y="219075"/>
                  </a:moveTo>
                  <a:cubicBezTo>
                    <a:pt x="288988" y="340067"/>
                    <a:pt x="224296" y="438150"/>
                    <a:pt x="144494" y="438150"/>
                  </a:cubicBezTo>
                  <a:cubicBezTo>
                    <a:pt x="64692" y="438150"/>
                    <a:pt x="0" y="340067"/>
                    <a:pt x="0" y="219075"/>
                  </a:cubicBezTo>
                  <a:cubicBezTo>
                    <a:pt x="0" y="98083"/>
                    <a:pt x="64692" y="0"/>
                    <a:pt x="144494" y="0"/>
                  </a:cubicBezTo>
                  <a:cubicBezTo>
                    <a:pt x="224296" y="0"/>
                    <a:pt x="288988" y="98083"/>
                    <a:pt x="288988" y="219075"/>
                  </a:cubicBezTo>
                  <a:close/>
                </a:path>
              </a:pathLst>
            </a:custGeom>
            <a:solidFill>
              <a:srgbClr val="CB7133"/>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DC25E7-2D10-42B0-9131-94A4472F719B}"/>
                </a:ext>
              </a:extLst>
            </p:cNvPr>
            <p:cNvSpPr/>
            <p:nvPr/>
          </p:nvSpPr>
          <p:spPr>
            <a:xfrm>
              <a:off x="8823770" y="5110056"/>
              <a:ext cx="828675" cy="333375"/>
            </a:xfrm>
            <a:custGeom>
              <a:avLst/>
              <a:gdLst>
                <a:gd name="connsiteX0" fmla="*/ 830198 w 828675"/>
                <a:gd name="connsiteY0" fmla="*/ 340995 h 333375"/>
                <a:gd name="connsiteX1" fmla="*/ 418813 w 828675"/>
                <a:gd name="connsiteY1" fmla="*/ 162592 h 333375"/>
                <a:gd name="connsiteX2" fmla="*/ 189 w 828675"/>
                <a:gd name="connsiteY2" fmla="*/ 340995 h 333375"/>
                <a:gd name="connsiteX3" fmla="*/ 35051 w 828675"/>
                <a:gd name="connsiteY3" fmla="*/ 148971 h 333375"/>
                <a:gd name="connsiteX4" fmla="*/ 145541 w 828675"/>
                <a:gd name="connsiteY4" fmla="*/ 0 h 333375"/>
                <a:gd name="connsiteX5" fmla="*/ 684370 w 828675"/>
                <a:gd name="connsiteY5" fmla="*/ 0 h 333375"/>
                <a:gd name="connsiteX6" fmla="*/ 830198 w 828675"/>
                <a:gd name="connsiteY6" fmla="*/ 34099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333375">
                  <a:moveTo>
                    <a:pt x="830198" y="340995"/>
                  </a:moveTo>
                  <a:cubicBezTo>
                    <a:pt x="721994" y="225647"/>
                    <a:pt x="565212" y="163544"/>
                    <a:pt x="418813" y="162592"/>
                  </a:cubicBezTo>
                  <a:cubicBezTo>
                    <a:pt x="270032" y="161639"/>
                    <a:pt x="110012" y="223742"/>
                    <a:pt x="189" y="340995"/>
                  </a:cubicBezTo>
                  <a:cubicBezTo>
                    <a:pt x="-1240" y="284607"/>
                    <a:pt x="4952" y="217265"/>
                    <a:pt x="35051" y="148971"/>
                  </a:cubicBezTo>
                  <a:cubicBezTo>
                    <a:pt x="55244" y="103156"/>
                    <a:pt x="89248" y="61055"/>
                    <a:pt x="145541" y="0"/>
                  </a:cubicBezTo>
                  <a:cubicBezTo>
                    <a:pt x="325182" y="0"/>
                    <a:pt x="504824" y="0"/>
                    <a:pt x="684370" y="0"/>
                  </a:cubicBezTo>
                  <a:cubicBezTo>
                    <a:pt x="803051" y="128588"/>
                    <a:pt x="815148" y="161449"/>
                    <a:pt x="830198" y="340995"/>
                  </a:cubicBezTo>
                  <a:close/>
                </a:path>
              </a:pathLst>
            </a:custGeom>
            <a:solidFill>
              <a:srgbClr val="58595B"/>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869F332-6EA1-4EB6-9EE9-758DB4FF83CD}"/>
                </a:ext>
              </a:extLst>
            </p:cNvPr>
            <p:cNvSpPr/>
            <p:nvPr/>
          </p:nvSpPr>
          <p:spPr>
            <a:xfrm>
              <a:off x="8914447" y="4337578"/>
              <a:ext cx="647700" cy="933450"/>
            </a:xfrm>
            <a:custGeom>
              <a:avLst/>
              <a:gdLst>
                <a:gd name="connsiteX0" fmla="*/ 650748 w 647700"/>
                <a:gd name="connsiteY0" fmla="*/ 934879 h 933450"/>
                <a:gd name="connsiteX1" fmla="*/ 593979 w 647700"/>
                <a:gd name="connsiteY1" fmla="*/ 81724 h 933450"/>
                <a:gd name="connsiteX2" fmla="*/ 540448 w 647700"/>
                <a:gd name="connsiteY2" fmla="*/ 0 h 933450"/>
                <a:gd name="connsiteX3" fmla="*/ 476440 w 647700"/>
                <a:gd name="connsiteY3" fmla="*/ 0 h 933450"/>
                <a:gd name="connsiteX4" fmla="*/ 336709 w 647700"/>
                <a:gd name="connsiteY4" fmla="*/ 348615 h 933450"/>
                <a:gd name="connsiteX5" fmla="*/ 180975 w 647700"/>
                <a:gd name="connsiteY5" fmla="*/ 0 h 933450"/>
                <a:gd name="connsiteX6" fmla="*/ 112204 w 647700"/>
                <a:gd name="connsiteY6" fmla="*/ 0 h 933450"/>
                <a:gd name="connsiteX7" fmla="*/ 58674 w 647700"/>
                <a:gd name="connsiteY7" fmla="*/ 81724 h 933450"/>
                <a:gd name="connsiteX8" fmla="*/ 0 w 647700"/>
                <a:gd name="connsiteY8" fmla="*/ 932497 h 933450"/>
                <a:gd name="connsiteX9" fmla="*/ 342424 w 647700"/>
                <a:gd name="connsiteY9" fmla="*/ 804481 h 933450"/>
                <a:gd name="connsiteX10" fmla="*/ 650748 w 647700"/>
                <a:gd name="connsiteY10" fmla="*/ 93487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 h="933450">
                  <a:moveTo>
                    <a:pt x="650748" y="934879"/>
                  </a:moveTo>
                  <a:cubicBezTo>
                    <a:pt x="626935" y="683228"/>
                    <a:pt x="499110" y="392716"/>
                    <a:pt x="593979" y="81724"/>
                  </a:cubicBezTo>
                  <a:cubicBezTo>
                    <a:pt x="607695" y="36766"/>
                    <a:pt x="583311" y="0"/>
                    <a:pt x="540448" y="0"/>
                  </a:cubicBezTo>
                  <a:cubicBezTo>
                    <a:pt x="533209" y="0"/>
                    <a:pt x="483680" y="0"/>
                    <a:pt x="476440" y="0"/>
                  </a:cubicBezTo>
                  <a:lnTo>
                    <a:pt x="336709" y="348615"/>
                  </a:lnTo>
                  <a:lnTo>
                    <a:pt x="180975" y="0"/>
                  </a:lnTo>
                  <a:cubicBezTo>
                    <a:pt x="158020" y="0"/>
                    <a:pt x="135160" y="0"/>
                    <a:pt x="112204" y="0"/>
                  </a:cubicBezTo>
                  <a:cubicBezTo>
                    <a:pt x="69247" y="0"/>
                    <a:pt x="44291" y="36957"/>
                    <a:pt x="58674" y="81724"/>
                  </a:cubicBezTo>
                  <a:cubicBezTo>
                    <a:pt x="156305" y="386429"/>
                    <a:pt x="0" y="880110"/>
                    <a:pt x="0" y="932497"/>
                  </a:cubicBezTo>
                  <a:cubicBezTo>
                    <a:pt x="118586" y="932497"/>
                    <a:pt x="342424" y="804481"/>
                    <a:pt x="342424" y="804481"/>
                  </a:cubicBezTo>
                  <a:cubicBezTo>
                    <a:pt x="342424" y="804481"/>
                    <a:pt x="544544" y="934879"/>
                    <a:pt x="650748" y="934879"/>
                  </a:cubicBezTo>
                  <a:close/>
                </a:path>
              </a:pathLst>
            </a:custGeom>
            <a:solidFill>
              <a:srgbClr val="414042"/>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A3AEC20-09A3-41EB-A74F-3EB91BC12954}"/>
                </a:ext>
              </a:extLst>
            </p:cNvPr>
            <p:cNvSpPr/>
            <p:nvPr/>
          </p:nvSpPr>
          <p:spPr>
            <a:xfrm>
              <a:off x="9136284" y="4135076"/>
              <a:ext cx="219075" cy="323850"/>
            </a:xfrm>
            <a:custGeom>
              <a:avLst/>
              <a:gdLst>
                <a:gd name="connsiteX0" fmla="*/ 0 w 219075"/>
                <a:gd name="connsiteY0" fmla="*/ 0 h 323850"/>
                <a:gd name="connsiteX1" fmla="*/ 227743 w 219075"/>
                <a:gd name="connsiteY1" fmla="*/ 0 h 323850"/>
                <a:gd name="connsiteX2" fmla="*/ 227743 w 219075"/>
                <a:gd name="connsiteY2" fmla="*/ 326993 h 323850"/>
                <a:gd name="connsiteX3" fmla="*/ 0 w 219075"/>
                <a:gd name="connsiteY3" fmla="*/ 326993 h 323850"/>
              </a:gdLst>
              <a:ahLst/>
              <a:cxnLst>
                <a:cxn ang="0">
                  <a:pos x="connsiteX0" y="connsiteY0"/>
                </a:cxn>
                <a:cxn ang="0">
                  <a:pos x="connsiteX1" y="connsiteY1"/>
                </a:cxn>
                <a:cxn ang="0">
                  <a:pos x="connsiteX2" y="connsiteY2"/>
                </a:cxn>
                <a:cxn ang="0">
                  <a:pos x="connsiteX3" y="connsiteY3"/>
                </a:cxn>
              </a:cxnLst>
              <a:rect l="l" t="t" r="r" b="b"/>
              <a:pathLst>
                <a:path w="219075" h="323850">
                  <a:moveTo>
                    <a:pt x="0" y="0"/>
                  </a:moveTo>
                  <a:lnTo>
                    <a:pt x="227743" y="0"/>
                  </a:lnTo>
                  <a:lnTo>
                    <a:pt x="227743" y="326993"/>
                  </a:lnTo>
                  <a:lnTo>
                    <a:pt x="0" y="326993"/>
                  </a:lnTo>
                  <a:close/>
                </a:path>
              </a:pathLst>
            </a:custGeom>
            <a:solidFill>
              <a:srgbClr val="E4B69D"/>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642D3DA-F807-4D6D-B4EB-0B4875794F89}"/>
                </a:ext>
              </a:extLst>
            </p:cNvPr>
            <p:cNvSpPr/>
            <p:nvPr/>
          </p:nvSpPr>
          <p:spPr>
            <a:xfrm>
              <a:off x="8958262" y="4337578"/>
              <a:ext cx="561975" cy="771525"/>
            </a:xfrm>
            <a:custGeom>
              <a:avLst/>
              <a:gdLst>
                <a:gd name="connsiteX0" fmla="*/ 0 w 561975"/>
                <a:gd name="connsiteY0" fmla="*/ 778192 h 771525"/>
                <a:gd name="connsiteX1" fmla="*/ 22193 w 561975"/>
                <a:gd name="connsiteY1" fmla="*/ 79057 h 771525"/>
                <a:gd name="connsiteX2" fmla="*/ 74295 w 561975"/>
                <a:gd name="connsiteY2" fmla="*/ 0 h 771525"/>
                <a:gd name="connsiteX3" fmla="*/ 260413 w 561975"/>
                <a:gd name="connsiteY3" fmla="*/ 0 h 771525"/>
                <a:gd name="connsiteX4" fmla="*/ 299180 w 561975"/>
                <a:gd name="connsiteY4" fmla="*/ 123825 h 771525"/>
                <a:gd name="connsiteX5" fmla="*/ 333470 w 561975"/>
                <a:gd name="connsiteY5" fmla="*/ 0 h 771525"/>
                <a:gd name="connsiteX6" fmla="*/ 490633 w 561975"/>
                <a:gd name="connsiteY6" fmla="*/ 0 h 771525"/>
                <a:gd name="connsiteX7" fmla="*/ 542734 w 561975"/>
                <a:gd name="connsiteY7" fmla="*/ 79057 h 771525"/>
                <a:gd name="connsiteX8" fmla="*/ 564928 w 561975"/>
                <a:gd name="connsiteY8" fmla="*/ 778192 h 771525"/>
                <a:gd name="connsiteX9" fmla="*/ 0 w 561975"/>
                <a:gd name="connsiteY9" fmla="*/ 77819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5" h="771525">
                  <a:moveTo>
                    <a:pt x="0" y="778192"/>
                  </a:moveTo>
                  <a:cubicBezTo>
                    <a:pt x="71247" y="552069"/>
                    <a:pt x="78581" y="308705"/>
                    <a:pt x="22193" y="79057"/>
                  </a:cubicBezTo>
                  <a:cubicBezTo>
                    <a:pt x="10763" y="35052"/>
                    <a:pt x="32575" y="0"/>
                    <a:pt x="74295" y="0"/>
                  </a:cubicBezTo>
                  <a:cubicBezTo>
                    <a:pt x="136303" y="0"/>
                    <a:pt x="198406" y="0"/>
                    <a:pt x="260413" y="0"/>
                  </a:cubicBezTo>
                  <a:cubicBezTo>
                    <a:pt x="273367" y="0"/>
                    <a:pt x="299180" y="123825"/>
                    <a:pt x="299180" y="123825"/>
                  </a:cubicBezTo>
                  <a:cubicBezTo>
                    <a:pt x="299180" y="123825"/>
                    <a:pt x="322040" y="0"/>
                    <a:pt x="333470" y="0"/>
                  </a:cubicBezTo>
                  <a:cubicBezTo>
                    <a:pt x="385858" y="0"/>
                    <a:pt x="438245" y="0"/>
                    <a:pt x="490633" y="0"/>
                  </a:cubicBezTo>
                  <a:cubicBezTo>
                    <a:pt x="532352" y="0"/>
                    <a:pt x="554165" y="35052"/>
                    <a:pt x="542734" y="79057"/>
                  </a:cubicBezTo>
                  <a:cubicBezTo>
                    <a:pt x="486251" y="308705"/>
                    <a:pt x="493681" y="552164"/>
                    <a:pt x="564928" y="778192"/>
                  </a:cubicBezTo>
                  <a:cubicBezTo>
                    <a:pt x="376619" y="778192"/>
                    <a:pt x="188309" y="778192"/>
                    <a:pt x="0" y="778192"/>
                  </a:cubicBezTo>
                  <a:close/>
                </a:path>
              </a:pathLst>
            </a:custGeom>
            <a:solidFill>
              <a:srgbClr val="F1F2F2"/>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1394E99-41C8-4D03-BD49-632068A29444}"/>
                </a:ext>
              </a:extLst>
            </p:cNvPr>
            <p:cNvSpPr/>
            <p:nvPr/>
          </p:nvSpPr>
          <p:spPr>
            <a:xfrm>
              <a:off x="9256966" y="4458545"/>
              <a:ext cx="9525" cy="647700"/>
            </a:xfrm>
            <a:custGeom>
              <a:avLst/>
              <a:gdLst>
                <a:gd name="connsiteX0" fmla="*/ 381 w 0"/>
                <a:gd name="connsiteY0" fmla="*/ 649319 h 647700"/>
                <a:gd name="connsiteX1" fmla="*/ 381 w 0"/>
                <a:gd name="connsiteY1" fmla="*/ 0 h 647700"/>
              </a:gdLst>
              <a:ahLst/>
              <a:cxnLst>
                <a:cxn ang="0">
                  <a:pos x="connsiteX0" y="connsiteY0"/>
                </a:cxn>
                <a:cxn ang="0">
                  <a:pos x="connsiteX1" y="connsiteY1"/>
                </a:cxn>
              </a:cxnLst>
              <a:rect l="l" t="t" r="r" b="b"/>
              <a:pathLst>
                <a:path h="647700">
                  <a:moveTo>
                    <a:pt x="381" y="649319"/>
                  </a:moveTo>
                  <a:cubicBezTo>
                    <a:pt x="-476" y="635222"/>
                    <a:pt x="381" y="0"/>
                    <a:pt x="381" y="0"/>
                  </a:cubicBezTo>
                </a:path>
              </a:pathLst>
            </a:custGeom>
            <a:noFill/>
            <a:ln w="8100" cap="rnd">
              <a:solidFill>
                <a:srgbClr val="BCBEC0"/>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4B08926-5346-427B-9573-177D45E0BA02}"/>
                </a:ext>
              </a:extLst>
            </p:cNvPr>
            <p:cNvSpPr/>
            <p:nvPr/>
          </p:nvSpPr>
          <p:spPr>
            <a:xfrm>
              <a:off x="8884443" y="4337483"/>
              <a:ext cx="704850" cy="895350"/>
            </a:xfrm>
            <a:custGeom>
              <a:avLst/>
              <a:gdLst>
                <a:gd name="connsiteX0" fmla="*/ 712470 w 704850"/>
                <a:gd name="connsiteY0" fmla="*/ 902113 h 895350"/>
                <a:gd name="connsiteX1" fmla="*/ 639032 w 704850"/>
                <a:gd name="connsiteY1" fmla="*/ 79153 h 895350"/>
                <a:gd name="connsiteX2" fmla="*/ 582454 w 704850"/>
                <a:gd name="connsiteY2" fmla="*/ 95 h 895350"/>
                <a:gd name="connsiteX3" fmla="*/ 514826 w 704850"/>
                <a:gd name="connsiteY3" fmla="*/ 95 h 895350"/>
                <a:gd name="connsiteX4" fmla="*/ 367189 w 704850"/>
                <a:gd name="connsiteY4" fmla="*/ 337280 h 895350"/>
                <a:gd name="connsiteX5" fmla="*/ 202692 w 704850"/>
                <a:gd name="connsiteY5" fmla="*/ 0 h 895350"/>
                <a:gd name="connsiteX6" fmla="*/ 130016 w 704850"/>
                <a:gd name="connsiteY6" fmla="*/ 0 h 895350"/>
                <a:gd name="connsiteX7" fmla="*/ 73438 w 704850"/>
                <a:gd name="connsiteY7" fmla="*/ 79058 h 895350"/>
                <a:gd name="connsiteX8" fmla="*/ 0 w 704850"/>
                <a:gd name="connsiteY8" fmla="*/ 902018 h 895350"/>
                <a:gd name="connsiteX9" fmla="*/ 373094 w 704850"/>
                <a:gd name="connsiteY9" fmla="*/ 778193 h 895350"/>
                <a:gd name="connsiteX10" fmla="*/ 712470 w 704850"/>
                <a:gd name="connsiteY10" fmla="*/ 902113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850" h="895350">
                  <a:moveTo>
                    <a:pt x="712470" y="902113"/>
                  </a:moveTo>
                  <a:cubicBezTo>
                    <a:pt x="612267" y="649796"/>
                    <a:pt x="577691" y="308801"/>
                    <a:pt x="639032" y="79153"/>
                  </a:cubicBezTo>
                  <a:cubicBezTo>
                    <a:pt x="651415" y="35147"/>
                    <a:pt x="627793" y="95"/>
                    <a:pt x="582454" y="95"/>
                  </a:cubicBezTo>
                  <a:cubicBezTo>
                    <a:pt x="574834" y="95"/>
                    <a:pt x="522446" y="95"/>
                    <a:pt x="514826" y="95"/>
                  </a:cubicBezTo>
                  <a:lnTo>
                    <a:pt x="367189" y="337280"/>
                  </a:lnTo>
                  <a:lnTo>
                    <a:pt x="202692" y="0"/>
                  </a:lnTo>
                  <a:cubicBezTo>
                    <a:pt x="178499" y="0"/>
                    <a:pt x="154305" y="0"/>
                    <a:pt x="130016" y="0"/>
                  </a:cubicBezTo>
                  <a:cubicBezTo>
                    <a:pt x="84677" y="0"/>
                    <a:pt x="61055" y="35052"/>
                    <a:pt x="73438" y="79058"/>
                  </a:cubicBezTo>
                  <a:cubicBezTo>
                    <a:pt x="134779" y="308705"/>
                    <a:pt x="100203" y="649796"/>
                    <a:pt x="0" y="902018"/>
                  </a:cubicBezTo>
                  <a:cubicBezTo>
                    <a:pt x="125254" y="902018"/>
                    <a:pt x="373094" y="778193"/>
                    <a:pt x="373094" y="778193"/>
                  </a:cubicBezTo>
                  <a:cubicBezTo>
                    <a:pt x="373094" y="778193"/>
                    <a:pt x="600266" y="902113"/>
                    <a:pt x="712470" y="902113"/>
                  </a:cubicBezTo>
                  <a:close/>
                </a:path>
              </a:pathLst>
            </a:custGeom>
            <a:solidFill>
              <a:srgbClr val="414042"/>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4EE3DF4-68A9-4C42-AAC6-C430801C2C55}"/>
                </a:ext>
              </a:extLst>
            </p:cNvPr>
            <p:cNvSpPr/>
            <p:nvPr/>
          </p:nvSpPr>
          <p:spPr>
            <a:xfrm>
              <a:off x="8978311" y="4987469"/>
              <a:ext cx="180975" cy="123825"/>
            </a:xfrm>
            <a:custGeom>
              <a:avLst/>
              <a:gdLst>
                <a:gd name="connsiteX0" fmla="*/ 334 w 180975"/>
                <a:gd name="connsiteY0" fmla="*/ 0 h 123825"/>
                <a:gd name="connsiteX1" fmla="*/ 182929 w 180975"/>
                <a:gd name="connsiteY1" fmla="*/ 0 h 123825"/>
                <a:gd name="connsiteX2" fmla="*/ 95584 w 180975"/>
                <a:gd name="connsiteY2" fmla="*/ 130207 h 123825"/>
                <a:gd name="connsiteX3" fmla="*/ 334 w 180975"/>
                <a:gd name="connsiteY3" fmla="*/ 0 h 123825"/>
              </a:gdLst>
              <a:ahLst/>
              <a:cxnLst>
                <a:cxn ang="0">
                  <a:pos x="connsiteX0" y="connsiteY0"/>
                </a:cxn>
                <a:cxn ang="0">
                  <a:pos x="connsiteX1" y="connsiteY1"/>
                </a:cxn>
                <a:cxn ang="0">
                  <a:pos x="connsiteX2" y="connsiteY2"/>
                </a:cxn>
                <a:cxn ang="0">
                  <a:pos x="connsiteX3" y="connsiteY3"/>
                </a:cxn>
              </a:cxnLst>
              <a:rect l="l" t="t" r="r" b="b"/>
              <a:pathLst>
                <a:path w="180975" h="123825">
                  <a:moveTo>
                    <a:pt x="334" y="0"/>
                  </a:moveTo>
                  <a:lnTo>
                    <a:pt x="182929" y="0"/>
                  </a:lnTo>
                  <a:cubicBezTo>
                    <a:pt x="182929" y="0"/>
                    <a:pt x="201979" y="114300"/>
                    <a:pt x="95584" y="130207"/>
                  </a:cubicBezTo>
                  <a:cubicBezTo>
                    <a:pt x="-10810" y="146114"/>
                    <a:pt x="334" y="0"/>
                    <a:pt x="334" y="0"/>
                  </a:cubicBezTo>
                  <a:close/>
                </a:path>
              </a:pathLst>
            </a:custGeom>
            <a:noFill/>
            <a:ln w="8100" cap="rnd">
              <a:solidFill>
                <a:srgbClr val="58595B"/>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B1D34FB-561E-439D-B274-B42F14C35C23}"/>
                </a:ext>
              </a:extLst>
            </p:cNvPr>
            <p:cNvSpPr/>
            <p:nvPr/>
          </p:nvSpPr>
          <p:spPr>
            <a:xfrm>
              <a:off x="9319592" y="4987469"/>
              <a:ext cx="180975" cy="123825"/>
            </a:xfrm>
            <a:custGeom>
              <a:avLst/>
              <a:gdLst>
                <a:gd name="connsiteX0" fmla="*/ 334 w 180975"/>
                <a:gd name="connsiteY0" fmla="*/ 0 h 123825"/>
                <a:gd name="connsiteX1" fmla="*/ 182929 w 180975"/>
                <a:gd name="connsiteY1" fmla="*/ 0 h 123825"/>
                <a:gd name="connsiteX2" fmla="*/ 95584 w 180975"/>
                <a:gd name="connsiteY2" fmla="*/ 130207 h 123825"/>
                <a:gd name="connsiteX3" fmla="*/ 334 w 180975"/>
                <a:gd name="connsiteY3" fmla="*/ 0 h 123825"/>
              </a:gdLst>
              <a:ahLst/>
              <a:cxnLst>
                <a:cxn ang="0">
                  <a:pos x="connsiteX0" y="connsiteY0"/>
                </a:cxn>
                <a:cxn ang="0">
                  <a:pos x="connsiteX1" y="connsiteY1"/>
                </a:cxn>
                <a:cxn ang="0">
                  <a:pos x="connsiteX2" y="connsiteY2"/>
                </a:cxn>
                <a:cxn ang="0">
                  <a:pos x="connsiteX3" y="connsiteY3"/>
                </a:cxn>
              </a:cxnLst>
              <a:rect l="l" t="t" r="r" b="b"/>
              <a:pathLst>
                <a:path w="180975" h="123825">
                  <a:moveTo>
                    <a:pt x="334" y="0"/>
                  </a:moveTo>
                  <a:lnTo>
                    <a:pt x="182929" y="0"/>
                  </a:lnTo>
                  <a:cubicBezTo>
                    <a:pt x="182929" y="0"/>
                    <a:pt x="201979" y="114300"/>
                    <a:pt x="95584" y="130207"/>
                  </a:cubicBezTo>
                  <a:cubicBezTo>
                    <a:pt x="-10810" y="146114"/>
                    <a:pt x="334" y="0"/>
                    <a:pt x="334" y="0"/>
                  </a:cubicBezTo>
                  <a:close/>
                </a:path>
              </a:pathLst>
            </a:custGeom>
            <a:noFill/>
            <a:ln w="8100" cap="rnd">
              <a:solidFill>
                <a:srgbClr val="58595B"/>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C8C8F31-54E3-4E71-A431-DD21D2ADD4B3}"/>
                </a:ext>
              </a:extLst>
            </p:cNvPr>
            <p:cNvSpPr/>
            <p:nvPr/>
          </p:nvSpPr>
          <p:spPr>
            <a:xfrm>
              <a:off x="9251632" y="4674763"/>
              <a:ext cx="9525" cy="438150"/>
            </a:xfrm>
            <a:custGeom>
              <a:avLst/>
              <a:gdLst>
                <a:gd name="connsiteX0" fmla="*/ 0 w 0"/>
                <a:gd name="connsiteY0" fmla="*/ 0 h 438150"/>
                <a:gd name="connsiteX1" fmla="*/ 6001 w 0"/>
                <a:gd name="connsiteY1" fmla="*/ 441007 h 438150"/>
              </a:gdLst>
              <a:ahLst/>
              <a:cxnLst>
                <a:cxn ang="0">
                  <a:pos x="connsiteX0" y="connsiteY0"/>
                </a:cxn>
                <a:cxn ang="0">
                  <a:pos x="connsiteX1" y="connsiteY1"/>
                </a:cxn>
              </a:cxnLst>
              <a:rect l="l" t="t" r="r" b="b"/>
              <a:pathLst>
                <a:path h="438150">
                  <a:moveTo>
                    <a:pt x="0" y="0"/>
                  </a:moveTo>
                  <a:lnTo>
                    <a:pt x="6001" y="441007"/>
                  </a:lnTo>
                </a:path>
              </a:pathLst>
            </a:custGeom>
            <a:ln w="8100" cap="rnd">
              <a:solidFill>
                <a:srgbClr val="58595B"/>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1D06FBD-75E0-4E6B-A34F-68B6AAE04056}"/>
                </a:ext>
              </a:extLst>
            </p:cNvPr>
            <p:cNvSpPr/>
            <p:nvPr/>
          </p:nvSpPr>
          <p:spPr>
            <a:xfrm>
              <a:off x="9683591" y="3638348"/>
              <a:ext cx="219075" cy="247650"/>
            </a:xfrm>
            <a:custGeom>
              <a:avLst/>
              <a:gdLst>
                <a:gd name="connsiteX0" fmla="*/ 224599 w 219075"/>
                <a:gd name="connsiteY0" fmla="*/ 126587 h 247650"/>
                <a:gd name="connsiteX1" fmla="*/ 112300 w 219075"/>
                <a:gd name="connsiteY1" fmla="*/ 253174 h 247650"/>
                <a:gd name="connsiteX2" fmla="*/ 0 w 219075"/>
                <a:gd name="connsiteY2" fmla="*/ 126587 h 247650"/>
                <a:gd name="connsiteX3" fmla="*/ 112300 w 219075"/>
                <a:gd name="connsiteY3" fmla="*/ 0 h 247650"/>
                <a:gd name="connsiteX4" fmla="*/ 224599 w 219075"/>
                <a:gd name="connsiteY4" fmla="*/ 126587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47650">
                  <a:moveTo>
                    <a:pt x="224599" y="126587"/>
                  </a:moveTo>
                  <a:cubicBezTo>
                    <a:pt x="224599" y="196499"/>
                    <a:pt x="174321" y="253174"/>
                    <a:pt x="112300" y="253174"/>
                  </a:cubicBezTo>
                  <a:cubicBezTo>
                    <a:pt x="50278" y="253174"/>
                    <a:pt x="0" y="196499"/>
                    <a:pt x="0" y="126587"/>
                  </a:cubicBezTo>
                  <a:cubicBezTo>
                    <a:pt x="0" y="56675"/>
                    <a:pt x="50278" y="0"/>
                    <a:pt x="112300" y="0"/>
                  </a:cubicBezTo>
                  <a:cubicBezTo>
                    <a:pt x="174321" y="0"/>
                    <a:pt x="224599" y="56675"/>
                    <a:pt x="224599" y="126587"/>
                  </a:cubicBezTo>
                  <a:close/>
                </a:path>
              </a:pathLst>
            </a:custGeom>
            <a:solidFill>
              <a:srgbClr val="E4B69D"/>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78D81A4-1742-413C-AFB5-E23A582BD89B}"/>
                </a:ext>
              </a:extLst>
            </p:cNvPr>
            <p:cNvSpPr/>
            <p:nvPr/>
          </p:nvSpPr>
          <p:spPr>
            <a:xfrm>
              <a:off x="9694986" y="3452420"/>
              <a:ext cx="152400" cy="323850"/>
            </a:xfrm>
            <a:custGeom>
              <a:avLst/>
              <a:gdLst>
                <a:gd name="connsiteX0" fmla="*/ 129765 w 152400"/>
                <a:gd name="connsiteY0" fmla="*/ 0 h 323850"/>
                <a:gd name="connsiteX1" fmla="*/ 91379 w 152400"/>
                <a:gd name="connsiteY1" fmla="*/ 238125 h 323850"/>
                <a:gd name="connsiteX2" fmla="*/ 158054 w 152400"/>
                <a:gd name="connsiteY2" fmla="*/ 254032 h 323850"/>
                <a:gd name="connsiteX3" fmla="*/ 18322 w 152400"/>
                <a:gd name="connsiteY3" fmla="*/ 263557 h 323850"/>
                <a:gd name="connsiteX4" fmla="*/ 46897 w 152400"/>
                <a:gd name="connsiteY4" fmla="*/ 3238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23850">
                  <a:moveTo>
                    <a:pt x="129765" y="0"/>
                  </a:moveTo>
                  <a:cubicBezTo>
                    <a:pt x="136147" y="73057"/>
                    <a:pt x="84997" y="206407"/>
                    <a:pt x="91379" y="238125"/>
                  </a:cubicBezTo>
                  <a:cubicBezTo>
                    <a:pt x="97761" y="269843"/>
                    <a:pt x="123097" y="317468"/>
                    <a:pt x="158054" y="254032"/>
                  </a:cubicBezTo>
                  <a:cubicBezTo>
                    <a:pt x="170722" y="314325"/>
                    <a:pt x="72329" y="390525"/>
                    <a:pt x="18322" y="263557"/>
                  </a:cubicBezTo>
                  <a:cubicBezTo>
                    <a:pt x="-35684" y="136588"/>
                    <a:pt x="46897" y="3238"/>
                    <a:pt x="46897" y="3238"/>
                  </a:cubicBezTo>
                </a:path>
              </a:pathLst>
            </a:custGeom>
            <a:solidFill>
              <a:srgbClr val="CB7133"/>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8375AD0-4928-46F3-A7EB-11ED05C9B6F5}"/>
                </a:ext>
              </a:extLst>
            </p:cNvPr>
            <p:cNvSpPr/>
            <p:nvPr/>
          </p:nvSpPr>
          <p:spPr>
            <a:xfrm>
              <a:off x="8716517" y="3071991"/>
              <a:ext cx="1047750" cy="1190625"/>
            </a:xfrm>
            <a:custGeom>
              <a:avLst/>
              <a:gdLst>
                <a:gd name="connsiteX0" fmla="*/ 527304 w 1047750"/>
                <a:gd name="connsiteY0" fmla="*/ 1198055 h 1190625"/>
                <a:gd name="connsiteX1" fmla="*/ 527304 w 1047750"/>
                <a:gd name="connsiteY1" fmla="*/ 1198055 h 1190625"/>
                <a:gd name="connsiteX2" fmla="*/ 0 w 1047750"/>
                <a:gd name="connsiteY2" fmla="*/ 766001 h 1190625"/>
                <a:gd name="connsiteX3" fmla="*/ 0 w 1047750"/>
                <a:gd name="connsiteY3" fmla="*/ 527304 h 1190625"/>
                <a:gd name="connsiteX4" fmla="*/ 527304 w 1047750"/>
                <a:gd name="connsiteY4" fmla="*/ 0 h 1190625"/>
                <a:gd name="connsiteX5" fmla="*/ 527304 w 1047750"/>
                <a:gd name="connsiteY5" fmla="*/ 0 h 1190625"/>
                <a:gd name="connsiteX6" fmla="*/ 1054608 w 1047750"/>
                <a:gd name="connsiteY6" fmla="*/ 527304 h 1190625"/>
                <a:gd name="connsiteX7" fmla="*/ 1054608 w 1047750"/>
                <a:gd name="connsiteY7" fmla="*/ 766001 h 1190625"/>
                <a:gd name="connsiteX8" fmla="*/ 527304 w 1047750"/>
                <a:gd name="connsiteY8" fmla="*/ 1198055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1190625">
                  <a:moveTo>
                    <a:pt x="527304" y="1198055"/>
                  </a:moveTo>
                  <a:lnTo>
                    <a:pt x="527304" y="1198055"/>
                  </a:lnTo>
                  <a:cubicBezTo>
                    <a:pt x="527304" y="1198055"/>
                    <a:pt x="0" y="1057275"/>
                    <a:pt x="0" y="766001"/>
                  </a:cubicBezTo>
                  <a:lnTo>
                    <a:pt x="0" y="527304"/>
                  </a:lnTo>
                  <a:cubicBezTo>
                    <a:pt x="0" y="236125"/>
                    <a:pt x="236030" y="0"/>
                    <a:pt x="527304" y="0"/>
                  </a:cubicBezTo>
                  <a:lnTo>
                    <a:pt x="527304" y="0"/>
                  </a:lnTo>
                  <a:cubicBezTo>
                    <a:pt x="818483" y="0"/>
                    <a:pt x="1054608" y="236029"/>
                    <a:pt x="1054608" y="527304"/>
                  </a:cubicBezTo>
                  <a:lnTo>
                    <a:pt x="1054608" y="766001"/>
                  </a:lnTo>
                  <a:cubicBezTo>
                    <a:pt x="1054608" y="1057180"/>
                    <a:pt x="527304" y="1198055"/>
                    <a:pt x="527304" y="1198055"/>
                  </a:cubicBezTo>
                  <a:close/>
                </a:path>
              </a:pathLst>
            </a:custGeom>
            <a:solidFill>
              <a:srgbClr val="EFC7B0"/>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D11308A-4284-4C3D-B0A3-C4146CBBB5D3}"/>
                </a:ext>
              </a:extLst>
            </p:cNvPr>
            <p:cNvSpPr/>
            <p:nvPr/>
          </p:nvSpPr>
          <p:spPr>
            <a:xfrm>
              <a:off x="8728900" y="3243060"/>
              <a:ext cx="1000125" cy="523875"/>
            </a:xfrm>
            <a:custGeom>
              <a:avLst/>
              <a:gdLst>
                <a:gd name="connsiteX0" fmla="*/ 0 w 1000125"/>
                <a:gd name="connsiteY0" fmla="*/ 531590 h 523875"/>
                <a:gd name="connsiteX1" fmla="*/ 144685 w 1000125"/>
                <a:gd name="connsiteY1" fmla="*/ 166878 h 523875"/>
                <a:gd name="connsiteX2" fmla="*/ 972503 w 1000125"/>
                <a:gd name="connsiteY2" fmla="*/ 79153 h 523875"/>
                <a:gd name="connsiteX3" fmla="*/ 1004888 w 1000125"/>
                <a:gd name="connsiteY3" fmla="*/ 0 h 523875"/>
                <a:gd name="connsiteX4" fmla="*/ 66580 w 1000125"/>
                <a:gd name="connsiteY4" fmla="*/ 11525 h 523875"/>
                <a:gd name="connsiteX5" fmla="*/ 0 w 1000125"/>
                <a:gd name="connsiteY5" fmla="*/ 53159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5" h="523875">
                  <a:moveTo>
                    <a:pt x="0" y="531590"/>
                  </a:moveTo>
                  <a:cubicBezTo>
                    <a:pt x="0" y="531590"/>
                    <a:pt x="187738" y="417767"/>
                    <a:pt x="144685" y="166878"/>
                  </a:cubicBezTo>
                  <a:cubicBezTo>
                    <a:pt x="477203" y="286988"/>
                    <a:pt x="820103" y="271177"/>
                    <a:pt x="972503" y="79153"/>
                  </a:cubicBezTo>
                  <a:cubicBezTo>
                    <a:pt x="1019366" y="28956"/>
                    <a:pt x="1004888" y="0"/>
                    <a:pt x="1004888" y="0"/>
                  </a:cubicBezTo>
                  <a:lnTo>
                    <a:pt x="66580" y="11525"/>
                  </a:lnTo>
                  <a:lnTo>
                    <a:pt x="0" y="531590"/>
                  </a:lnTo>
                  <a:close/>
                </a:path>
              </a:pathLst>
            </a:custGeom>
            <a:solidFill>
              <a:srgbClr val="96514A">
                <a:alpha val="10000"/>
              </a:srgbClr>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7C9B40B-4526-4A29-9496-3B82B35A2DAA}"/>
                </a:ext>
              </a:extLst>
            </p:cNvPr>
            <p:cNvSpPr/>
            <p:nvPr/>
          </p:nvSpPr>
          <p:spPr>
            <a:xfrm>
              <a:off x="8532018" y="3638348"/>
              <a:ext cx="219075" cy="247650"/>
            </a:xfrm>
            <a:custGeom>
              <a:avLst/>
              <a:gdLst>
                <a:gd name="connsiteX0" fmla="*/ 224599 w 219075"/>
                <a:gd name="connsiteY0" fmla="*/ 126587 h 247650"/>
                <a:gd name="connsiteX1" fmla="*/ 112300 w 219075"/>
                <a:gd name="connsiteY1" fmla="*/ 253174 h 247650"/>
                <a:gd name="connsiteX2" fmla="*/ 0 w 219075"/>
                <a:gd name="connsiteY2" fmla="*/ 126587 h 247650"/>
                <a:gd name="connsiteX3" fmla="*/ 112300 w 219075"/>
                <a:gd name="connsiteY3" fmla="*/ 0 h 247650"/>
                <a:gd name="connsiteX4" fmla="*/ 224599 w 219075"/>
                <a:gd name="connsiteY4" fmla="*/ 126587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47650">
                  <a:moveTo>
                    <a:pt x="224599" y="126587"/>
                  </a:moveTo>
                  <a:cubicBezTo>
                    <a:pt x="224599" y="196499"/>
                    <a:pt x="174321" y="253174"/>
                    <a:pt x="112300" y="253174"/>
                  </a:cubicBezTo>
                  <a:cubicBezTo>
                    <a:pt x="50278" y="253174"/>
                    <a:pt x="0" y="196499"/>
                    <a:pt x="0" y="126587"/>
                  </a:cubicBezTo>
                  <a:cubicBezTo>
                    <a:pt x="0" y="56675"/>
                    <a:pt x="50278" y="0"/>
                    <a:pt x="112300" y="0"/>
                  </a:cubicBezTo>
                  <a:cubicBezTo>
                    <a:pt x="174321" y="0"/>
                    <a:pt x="224599" y="56675"/>
                    <a:pt x="224599" y="126587"/>
                  </a:cubicBezTo>
                  <a:close/>
                </a:path>
              </a:pathLst>
            </a:custGeom>
            <a:solidFill>
              <a:srgbClr val="EFC7B0"/>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DF9EB35-6C9C-45C0-A7D6-C9EB3BEB096B}"/>
                </a:ext>
              </a:extLst>
            </p:cNvPr>
            <p:cNvSpPr/>
            <p:nvPr/>
          </p:nvSpPr>
          <p:spPr>
            <a:xfrm>
              <a:off x="8983879" y="3491298"/>
              <a:ext cx="123825" cy="38100"/>
            </a:xfrm>
            <a:custGeom>
              <a:avLst/>
              <a:gdLst>
                <a:gd name="connsiteX0" fmla="*/ 131927 w 123825"/>
                <a:gd name="connsiteY0" fmla="*/ 4270 h 38100"/>
                <a:gd name="connsiteX1" fmla="*/ 69538 w 123825"/>
                <a:gd name="connsiteY1" fmla="*/ 35227 h 38100"/>
                <a:gd name="connsiteX2" fmla="*/ 101 w 123825"/>
                <a:gd name="connsiteY2" fmla="*/ 40084 h 38100"/>
                <a:gd name="connsiteX3" fmla="*/ 62490 w 123825"/>
                <a:gd name="connsiteY3" fmla="*/ 9128 h 38100"/>
                <a:gd name="connsiteX4" fmla="*/ 131927 w 123825"/>
                <a:gd name="connsiteY4" fmla="*/ 427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8100">
                  <a:moveTo>
                    <a:pt x="131927" y="4270"/>
                  </a:moveTo>
                  <a:cubicBezTo>
                    <a:pt x="133927" y="11509"/>
                    <a:pt x="105924" y="25321"/>
                    <a:pt x="69538" y="35227"/>
                  </a:cubicBezTo>
                  <a:cubicBezTo>
                    <a:pt x="33153" y="45133"/>
                    <a:pt x="2006" y="47323"/>
                    <a:pt x="101" y="40084"/>
                  </a:cubicBezTo>
                  <a:cubicBezTo>
                    <a:pt x="-1899" y="32845"/>
                    <a:pt x="26104" y="19034"/>
                    <a:pt x="62490" y="9128"/>
                  </a:cubicBezTo>
                  <a:cubicBezTo>
                    <a:pt x="98875" y="-778"/>
                    <a:pt x="129927" y="-2969"/>
                    <a:pt x="131927" y="4270"/>
                  </a:cubicBezTo>
                  <a:close/>
                </a:path>
              </a:pathLst>
            </a:custGeom>
            <a:solidFill>
              <a:srgbClr val="E38F3B"/>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768BBE9-9581-4790-AB09-1CD8183615B1}"/>
                </a:ext>
              </a:extLst>
            </p:cNvPr>
            <p:cNvSpPr/>
            <p:nvPr/>
          </p:nvSpPr>
          <p:spPr>
            <a:xfrm>
              <a:off x="9470894" y="3499554"/>
              <a:ext cx="133350" cy="19050"/>
            </a:xfrm>
            <a:custGeom>
              <a:avLst/>
              <a:gdLst>
                <a:gd name="connsiteX0" fmla="*/ 136497 w 133350"/>
                <a:gd name="connsiteY0" fmla="*/ 17160 h 19050"/>
                <a:gd name="connsiteX1" fmla="*/ 67631 w 133350"/>
                <a:gd name="connsiteY1" fmla="*/ 27351 h 19050"/>
                <a:gd name="connsiteX2" fmla="*/ 4 w 133350"/>
                <a:gd name="connsiteY2" fmla="*/ 10587 h 19050"/>
                <a:gd name="connsiteX3" fmla="*/ 68869 w 133350"/>
                <a:gd name="connsiteY3" fmla="*/ 396 h 19050"/>
                <a:gd name="connsiteX4" fmla="*/ 136497 w 133350"/>
                <a:gd name="connsiteY4" fmla="*/ 1716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9050">
                  <a:moveTo>
                    <a:pt x="136497" y="17160"/>
                  </a:moveTo>
                  <a:cubicBezTo>
                    <a:pt x="136116" y="24589"/>
                    <a:pt x="105255" y="29161"/>
                    <a:pt x="67631" y="27351"/>
                  </a:cubicBezTo>
                  <a:cubicBezTo>
                    <a:pt x="29912" y="25542"/>
                    <a:pt x="-378" y="18017"/>
                    <a:pt x="4" y="10587"/>
                  </a:cubicBezTo>
                  <a:cubicBezTo>
                    <a:pt x="384" y="3158"/>
                    <a:pt x="31246" y="-1414"/>
                    <a:pt x="68869" y="396"/>
                  </a:cubicBezTo>
                  <a:cubicBezTo>
                    <a:pt x="106588" y="2205"/>
                    <a:pt x="136878" y="9730"/>
                    <a:pt x="136497" y="17160"/>
                  </a:cubicBezTo>
                  <a:close/>
                </a:path>
              </a:pathLst>
            </a:custGeom>
            <a:solidFill>
              <a:srgbClr val="E38F3B"/>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2D537C1-D4AA-44AC-B567-08DB747C8D7A}"/>
                </a:ext>
              </a:extLst>
            </p:cNvPr>
            <p:cNvSpPr/>
            <p:nvPr/>
          </p:nvSpPr>
          <p:spPr>
            <a:xfrm>
              <a:off x="9076944" y="4297192"/>
              <a:ext cx="133350" cy="171450"/>
            </a:xfrm>
            <a:custGeom>
              <a:avLst/>
              <a:gdLst>
                <a:gd name="connsiteX0" fmla="*/ 0 w 133350"/>
                <a:gd name="connsiteY0" fmla="*/ 40291 h 171450"/>
                <a:gd name="connsiteX1" fmla="*/ 58579 w 133350"/>
                <a:gd name="connsiteY1" fmla="*/ 0 h 171450"/>
                <a:gd name="connsiteX2" fmla="*/ 141351 w 133350"/>
                <a:gd name="connsiteY2" fmla="*/ 40672 h 171450"/>
                <a:gd name="connsiteX3" fmla="*/ 27051 w 133350"/>
                <a:gd name="connsiteY3" fmla="*/ 174022 h 171450"/>
              </a:gdLst>
              <a:ahLst/>
              <a:cxnLst>
                <a:cxn ang="0">
                  <a:pos x="connsiteX0" y="connsiteY0"/>
                </a:cxn>
                <a:cxn ang="0">
                  <a:pos x="connsiteX1" y="connsiteY1"/>
                </a:cxn>
                <a:cxn ang="0">
                  <a:pos x="connsiteX2" y="connsiteY2"/>
                </a:cxn>
                <a:cxn ang="0">
                  <a:pos x="connsiteX3" y="connsiteY3"/>
                </a:cxn>
              </a:cxnLst>
              <a:rect l="l" t="t" r="r" b="b"/>
              <a:pathLst>
                <a:path w="133350" h="171450">
                  <a:moveTo>
                    <a:pt x="0" y="40291"/>
                  </a:moveTo>
                  <a:lnTo>
                    <a:pt x="58579" y="0"/>
                  </a:lnTo>
                  <a:lnTo>
                    <a:pt x="141351" y="40672"/>
                  </a:lnTo>
                  <a:lnTo>
                    <a:pt x="27051" y="174022"/>
                  </a:lnTo>
                  <a:close/>
                </a:path>
              </a:pathLst>
            </a:custGeom>
            <a:solidFill>
              <a:srgbClr val="E6E7E8"/>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041E0F9F-DEF1-48D7-AA3B-2885A461C3B6}"/>
                </a:ext>
              </a:extLst>
            </p:cNvPr>
            <p:cNvSpPr/>
            <p:nvPr/>
          </p:nvSpPr>
          <p:spPr>
            <a:xfrm>
              <a:off x="9295352" y="4294049"/>
              <a:ext cx="123825" cy="171450"/>
            </a:xfrm>
            <a:custGeom>
              <a:avLst/>
              <a:gdLst>
                <a:gd name="connsiteX0" fmla="*/ 0 w 123825"/>
                <a:gd name="connsiteY0" fmla="*/ 42958 h 171450"/>
                <a:gd name="connsiteX1" fmla="*/ 68771 w 123825"/>
                <a:gd name="connsiteY1" fmla="*/ 0 h 171450"/>
                <a:gd name="connsiteX2" fmla="*/ 132017 w 123825"/>
                <a:gd name="connsiteY2" fmla="*/ 43434 h 171450"/>
                <a:gd name="connsiteX3" fmla="*/ 95631 w 123825"/>
                <a:gd name="connsiteY3" fmla="*/ 172403 h 171450"/>
              </a:gdLst>
              <a:ahLst/>
              <a:cxnLst>
                <a:cxn ang="0">
                  <a:pos x="connsiteX0" y="connsiteY0"/>
                </a:cxn>
                <a:cxn ang="0">
                  <a:pos x="connsiteX1" y="connsiteY1"/>
                </a:cxn>
                <a:cxn ang="0">
                  <a:pos x="connsiteX2" y="connsiteY2"/>
                </a:cxn>
                <a:cxn ang="0">
                  <a:pos x="connsiteX3" y="connsiteY3"/>
                </a:cxn>
              </a:cxnLst>
              <a:rect l="l" t="t" r="r" b="b"/>
              <a:pathLst>
                <a:path w="123825" h="171450">
                  <a:moveTo>
                    <a:pt x="0" y="42958"/>
                  </a:moveTo>
                  <a:lnTo>
                    <a:pt x="68771" y="0"/>
                  </a:lnTo>
                  <a:lnTo>
                    <a:pt x="132017" y="43434"/>
                  </a:lnTo>
                  <a:lnTo>
                    <a:pt x="95631" y="172403"/>
                  </a:lnTo>
                  <a:close/>
                </a:path>
              </a:pathLst>
            </a:custGeom>
            <a:solidFill>
              <a:srgbClr val="E6E7E8"/>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0D8C5FF-1A09-4C01-9002-21BD0BC74D05}"/>
                </a:ext>
              </a:extLst>
            </p:cNvPr>
            <p:cNvSpPr/>
            <p:nvPr/>
          </p:nvSpPr>
          <p:spPr>
            <a:xfrm>
              <a:off x="9039701" y="4341578"/>
              <a:ext cx="409575" cy="333375"/>
            </a:xfrm>
            <a:custGeom>
              <a:avLst/>
              <a:gdLst>
                <a:gd name="connsiteX0" fmla="*/ 413195 w 409575"/>
                <a:gd name="connsiteY0" fmla="*/ 0 h 333375"/>
                <a:gd name="connsiteX1" fmla="*/ 411956 w 409575"/>
                <a:gd name="connsiteY1" fmla="*/ 108204 h 333375"/>
                <a:gd name="connsiteX2" fmla="*/ 350044 w 409575"/>
                <a:gd name="connsiteY2" fmla="*/ 139160 h 333375"/>
                <a:gd name="connsiteX3" fmla="*/ 390525 w 409575"/>
                <a:gd name="connsiteY3" fmla="*/ 162973 h 333375"/>
                <a:gd name="connsiteX4" fmla="*/ 212408 w 409575"/>
                <a:gd name="connsiteY4" fmla="*/ 339947 h 333375"/>
                <a:gd name="connsiteX5" fmla="*/ 50006 w 409575"/>
                <a:gd name="connsiteY5" fmla="*/ 196310 h 333375"/>
                <a:gd name="connsiteX6" fmla="*/ 66675 w 409575"/>
                <a:gd name="connsiteY6" fmla="*/ 159353 h 333375"/>
                <a:gd name="connsiteX7" fmla="*/ 0 w 409575"/>
                <a:gd name="connsiteY7" fmla="*/ 136684 h 333375"/>
                <a:gd name="connsiteX8" fmla="*/ 9525 w 409575"/>
                <a:gd name="connsiteY8"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333375">
                  <a:moveTo>
                    <a:pt x="413195" y="0"/>
                  </a:moveTo>
                  <a:lnTo>
                    <a:pt x="411956" y="108204"/>
                  </a:lnTo>
                  <a:cubicBezTo>
                    <a:pt x="411956" y="108204"/>
                    <a:pt x="344043" y="138017"/>
                    <a:pt x="350044" y="139160"/>
                  </a:cubicBezTo>
                  <a:cubicBezTo>
                    <a:pt x="356045" y="140303"/>
                    <a:pt x="390525" y="162973"/>
                    <a:pt x="390525" y="162973"/>
                  </a:cubicBezTo>
                  <a:lnTo>
                    <a:pt x="212408" y="339947"/>
                  </a:lnTo>
                  <a:lnTo>
                    <a:pt x="50006" y="196310"/>
                  </a:lnTo>
                  <a:lnTo>
                    <a:pt x="66675" y="159353"/>
                  </a:lnTo>
                  <a:cubicBezTo>
                    <a:pt x="66675" y="159353"/>
                    <a:pt x="0" y="141446"/>
                    <a:pt x="0" y="136684"/>
                  </a:cubicBezTo>
                  <a:cubicBezTo>
                    <a:pt x="0" y="131921"/>
                    <a:pt x="9525" y="0"/>
                    <a:pt x="9525" y="0"/>
                  </a:cubicBezTo>
                </a:path>
              </a:pathLst>
            </a:custGeom>
            <a:noFill/>
            <a:ln w="8100" cap="rnd">
              <a:solidFill>
                <a:srgbClr val="58595B"/>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5AB0073-1BC8-43F9-827B-C57695E7611F}"/>
                </a:ext>
              </a:extLst>
            </p:cNvPr>
            <p:cNvSpPr/>
            <p:nvPr/>
          </p:nvSpPr>
          <p:spPr>
            <a:xfrm>
              <a:off x="8830056" y="5240339"/>
              <a:ext cx="819150" cy="171450"/>
            </a:xfrm>
            <a:custGeom>
              <a:avLst/>
              <a:gdLst>
                <a:gd name="connsiteX0" fmla="*/ 0 w 819150"/>
                <a:gd name="connsiteY0" fmla="*/ 172517 h 171450"/>
                <a:gd name="connsiteX1" fmla="*/ 380524 w 819150"/>
                <a:gd name="connsiteY1" fmla="*/ 590 h 171450"/>
                <a:gd name="connsiteX2" fmla="*/ 820007 w 819150"/>
                <a:gd name="connsiteY2" fmla="*/ 172517 h 171450"/>
              </a:gdLst>
              <a:ahLst/>
              <a:cxnLst>
                <a:cxn ang="0">
                  <a:pos x="connsiteX0" y="connsiteY0"/>
                </a:cxn>
                <a:cxn ang="0">
                  <a:pos x="connsiteX1" y="connsiteY1"/>
                </a:cxn>
                <a:cxn ang="0">
                  <a:pos x="connsiteX2" y="connsiteY2"/>
                </a:cxn>
              </a:cxnLst>
              <a:rect l="l" t="t" r="r" b="b"/>
              <a:pathLst>
                <a:path w="819150" h="171450">
                  <a:moveTo>
                    <a:pt x="0" y="172517"/>
                  </a:moveTo>
                  <a:cubicBezTo>
                    <a:pt x="101632" y="66789"/>
                    <a:pt x="245269" y="7067"/>
                    <a:pt x="380524" y="590"/>
                  </a:cubicBezTo>
                  <a:cubicBezTo>
                    <a:pt x="531876" y="-6649"/>
                    <a:pt x="702945" y="52788"/>
                    <a:pt x="820007" y="172517"/>
                  </a:cubicBezTo>
                </a:path>
              </a:pathLst>
            </a:custGeom>
            <a:noFill/>
            <a:ln w="8100" cap="rnd">
              <a:solidFill>
                <a:srgbClr val="BCBEC0"/>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6428FEA-FCAD-43CC-B710-D15C85CBA2FB}"/>
                </a:ext>
              </a:extLst>
            </p:cNvPr>
            <p:cNvSpPr/>
            <p:nvPr/>
          </p:nvSpPr>
          <p:spPr>
            <a:xfrm>
              <a:off x="8594634" y="2888446"/>
              <a:ext cx="1228725" cy="942975"/>
            </a:xfrm>
            <a:custGeom>
              <a:avLst/>
              <a:gdLst>
                <a:gd name="connsiteX0" fmla="*/ 88737 w 1228725"/>
                <a:gd name="connsiteY0" fmla="*/ 763618 h 942975"/>
                <a:gd name="connsiteX1" fmla="*/ 120455 w 1228725"/>
                <a:gd name="connsiteY1" fmla="*/ 862392 h 942975"/>
                <a:gd name="connsiteX2" fmla="*/ 180748 w 1228725"/>
                <a:gd name="connsiteY2" fmla="*/ 944974 h 942975"/>
                <a:gd name="connsiteX3" fmla="*/ 187130 w 1228725"/>
                <a:gd name="connsiteY3" fmla="*/ 811624 h 942975"/>
                <a:gd name="connsiteX4" fmla="*/ 256948 w 1228725"/>
                <a:gd name="connsiteY4" fmla="*/ 465580 h 942975"/>
                <a:gd name="connsiteX5" fmla="*/ 1037998 w 1228725"/>
                <a:gd name="connsiteY5" fmla="*/ 449674 h 942975"/>
                <a:gd name="connsiteX6" fmla="*/ 1234880 w 1228725"/>
                <a:gd name="connsiteY6" fmla="*/ 427480 h 942975"/>
                <a:gd name="connsiteX7" fmla="*/ 129980 w 1228725"/>
                <a:gd name="connsiteY7" fmla="*/ 262412 h 942975"/>
                <a:gd name="connsiteX8" fmla="*/ 88737 w 1228725"/>
                <a:gd name="connsiteY8" fmla="*/ 763618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725" h="942975">
                  <a:moveTo>
                    <a:pt x="88737" y="763618"/>
                  </a:moveTo>
                  <a:cubicBezTo>
                    <a:pt x="88737" y="763618"/>
                    <a:pt x="142744" y="821053"/>
                    <a:pt x="120455" y="862392"/>
                  </a:cubicBezTo>
                  <a:cubicBezTo>
                    <a:pt x="98262" y="903635"/>
                    <a:pt x="120455" y="954499"/>
                    <a:pt x="180748" y="944974"/>
                  </a:cubicBezTo>
                  <a:cubicBezTo>
                    <a:pt x="174367" y="938592"/>
                    <a:pt x="126742" y="884680"/>
                    <a:pt x="187130" y="811624"/>
                  </a:cubicBezTo>
                  <a:cubicBezTo>
                    <a:pt x="247423" y="738567"/>
                    <a:pt x="291905" y="516349"/>
                    <a:pt x="256948" y="465580"/>
                  </a:cubicBezTo>
                  <a:cubicBezTo>
                    <a:pt x="434780" y="513205"/>
                    <a:pt x="834830" y="592549"/>
                    <a:pt x="1037998" y="449674"/>
                  </a:cubicBezTo>
                  <a:cubicBezTo>
                    <a:pt x="1114198" y="386142"/>
                    <a:pt x="1234880" y="427480"/>
                    <a:pt x="1234880" y="427480"/>
                  </a:cubicBezTo>
                  <a:cubicBezTo>
                    <a:pt x="1177730" y="5237"/>
                    <a:pt x="358580" y="-198026"/>
                    <a:pt x="129980" y="262412"/>
                  </a:cubicBezTo>
                  <a:cubicBezTo>
                    <a:pt x="-12895" y="281367"/>
                    <a:pt x="-54138" y="768761"/>
                    <a:pt x="88737" y="763618"/>
                  </a:cubicBezTo>
                  <a:close/>
                </a:path>
              </a:pathLst>
            </a:custGeom>
            <a:solidFill>
              <a:srgbClr val="E38F3B"/>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D4A2F40C-8E4D-453D-9955-101F4CD6A8D1}"/>
                </a:ext>
              </a:extLst>
            </p:cNvPr>
            <p:cNvSpPr/>
            <p:nvPr/>
          </p:nvSpPr>
          <p:spPr>
            <a:xfrm>
              <a:off x="8837295" y="3705972"/>
              <a:ext cx="333375" cy="142875"/>
            </a:xfrm>
            <a:custGeom>
              <a:avLst/>
              <a:gdLst>
                <a:gd name="connsiteX0" fmla="*/ 338518 w 333375"/>
                <a:gd name="connsiteY0" fmla="*/ 4766 h 142875"/>
                <a:gd name="connsiteX1" fmla="*/ 304324 w 333375"/>
                <a:gd name="connsiteY1" fmla="*/ 101159 h 142875"/>
                <a:gd name="connsiteX2" fmla="*/ 207931 w 333375"/>
                <a:gd name="connsiteY2" fmla="*/ 143260 h 142875"/>
                <a:gd name="connsiteX3" fmla="*/ 110204 w 333375"/>
                <a:gd name="connsiteY3" fmla="*/ 102588 h 142875"/>
                <a:gd name="connsiteX4" fmla="*/ 72676 w 333375"/>
                <a:gd name="connsiteY4" fmla="*/ 4861 h 142875"/>
                <a:gd name="connsiteX5" fmla="*/ 77343 w 333375"/>
                <a:gd name="connsiteY5" fmla="*/ 9528 h 142875"/>
                <a:gd name="connsiteX6" fmla="*/ 38671 w 333375"/>
                <a:gd name="connsiteY6" fmla="*/ 7433 h 142875"/>
                <a:gd name="connsiteX7" fmla="*/ 0 w 333375"/>
                <a:gd name="connsiteY7" fmla="*/ 4766 h 142875"/>
                <a:gd name="connsiteX8" fmla="*/ 38671 w 333375"/>
                <a:gd name="connsiteY8" fmla="*/ 2099 h 142875"/>
                <a:gd name="connsiteX9" fmla="*/ 77343 w 333375"/>
                <a:gd name="connsiteY9" fmla="*/ 3 h 142875"/>
                <a:gd name="connsiteX10" fmla="*/ 82010 w 333375"/>
                <a:gd name="connsiteY10" fmla="*/ 4290 h 142875"/>
                <a:gd name="connsiteX11" fmla="*/ 82010 w 333375"/>
                <a:gd name="connsiteY11" fmla="*/ 4671 h 142875"/>
                <a:gd name="connsiteX12" fmla="*/ 120967 w 333375"/>
                <a:gd name="connsiteY12" fmla="*/ 91634 h 142875"/>
                <a:gd name="connsiteX13" fmla="*/ 207931 w 333375"/>
                <a:gd name="connsiteY13" fmla="*/ 127448 h 142875"/>
                <a:gd name="connsiteX14" fmla="*/ 296228 w 333375"/>
                <a:gd name="connsiteY14" fmla="*/ 93063 h 142875"/>
                <a:gd name="connsiteX15" fmla="*/ 338518 w 333375"/>
                <a:gd name="connsiteY15" fmla="*/ 47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142875">
                  <a:moveTo>
                    <a:pt x="338518" y="4766"/>
                  </a:moveTo>
                  <a:cubicBezTo>
                    <a:pt x="341376" y="38961"/>
                    <a:pt x="328803" y="75060"/>
                    <a:pt x="304324" y="101159"/>
                  </a:cubicBezTo>
                  <a:cubicBezTo>
                    <a:pt x="280035" y="127353"/>
                    <a:pt x="244316" y="143164"/>
                    <a:pt x="207931" y="143260"/>
                  </a:cubicBezTo>
                  <a:cubicBezTo>
                    <a:pt x="171641" y="143736"/>
                    <a:pt x="135446" y="128591"/>
                    <a:pt x="110204" y="102588"/>
                  </a:cubicBezTo>
                  <a:cubicBezTo>
                    <a:pt x="84868" y="76680"/>
                    <a:pt x="70961" y="40389"/>
                    <a:pt x="72676" y="4861"/>
                  </a:cubicBezTo>
                  <a:lnTo>
                    <a:pt x="77343" y="9528"/>
                  </a:lnTo>
                  <a:cubicBezTo>
                    <a:pt x="64484" y="9052"/>
                    <a:pt x="51530" y="8290"/>
                    <a:pt x="38671" y="7433"/>
                  </a:cubicBezTo>
                  <a:cubicBezTo>
                    <a:pt x="25813" y="6671"/>
                    <a:pt x="12859" y="5909"/>
                    <a:pt x="0" y="4766"/>
                  </a:cubicBezTo>
                  <a:cubicBezTo>
                    <a:pt x="12859" y="3623"/>
                    <a:pt x="25813" y="2861"/>
                    <a:pt x="38671" y="2099"/>
                  </a:cubicBezTo>
                  <a:cubicBezTo>
                    <a:pt x="51530" y="1337"/>
                    <a:pt x="64484" y="480"/>
                    <a:pt x="77343" y="3"/>
                  </a:cubicBezTo>
                  <a:cubicBezTo>
                    <a:pt x="79820" y="-92"/>
                    <a:pt x="81915" y="1813"/>
                    <a:pt x="82010" y="4290"/>
                  </a:cubicBezTo>
                  <a:lnTo>
                    <a:pt x="82010" y="4671"/>
                  </a:lnTo>
                  <a:cubicBezTo>
                    <a:pt x="83534" y="37627"/>
                    <a:pt x="97631" y="69250"/>
                    <a:pt x="120967" y="91634"/>
                  </a:cubicBezTo>
                  <a:cubicBezTo>
                    <a:pt x="144018" y="114208"/>
                    <a:pt x="175736" y="127162"/>
                    <a:pt x="207931" y="127448"/>
                  </a:cubicBezTo>
                  <a:cubicBezTo>
                    <a:pt x="240125" y="127734"/>
                    <a:pt x="272320" y="115447"/>
                    <a:pt x="296228" y="93063"/>
                  </a:cubicBezTo>
                  <a:cubicBezTo>
                    <a:pt x="320326" y="70774"/>
                    <a:pt x="335851" y="38961"/>
                    <a:pt x="338518" y="4766"/>
                  </a:cubicBezTo>
                  <a:close/>
                </a:path>
              </a:pathLst>
            </a:custGeom>
            <a:solidFill>
              <a:srgbClr val="414042"/>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E6DE255-8725-486D-816F-BCDB45BB72E5}"/>
                </a:ext>
              </a:extLst>
            </p:cNvPr>
            <p:cNvSpPr/>
            <p:nvPr/>
          </p:nvSpPr>
          <p:spPr>
            <a:xfrm>
              <a:off x="9402963" y="3706448"/>
              <a:ext cx="323850" cy="133350"/>
            </a:xfrm>
            <a:custGeom>
              <a:avLst/>
              <a:gdLst>
                <a:gd name="connsiteX0" fmla="*/ 402 w 323850"/>
                <a:gd name="connsiteY0" fmla="*/ 4290 h 133350"/>
                <a:gd name="connsiteX1" fmla="*/ 42693 w 323850"/>
                <a:gd name="connsiteY1" fmla="*/ 92492 h 133350"/>
                <a:gd name="connsiteX2" fmla="*/ 130895 w 323850"/>
                <a:gd name="connsiteY2" fmla="*/ 126972 h 133350"/>
                <a:gd name="connsiteX3" fmla="*/ 217953 w 323850"/>
                <a:gd name="connsiteY3" fmla="*/ 91348 h 133350"/>
                <a:gd name="connsiteX4" fmla="*/ 257196 w 323850"/>
                <a:gd name="connsiteY4" fmla="*/ 4290 h 133350"/>
                <a:gd name="connsiteX5" fmla="*/ 257196 w 323850"/>
                <a:gd name="connsiteY5" fmla="*/ 3909 h 133350"/>
                <a:gd name="connsiteX6" fmla="*/ 261482 w 323850"/>
                <a:gd name="connsiteY6" fmla="*/ 4 h 133350"/>
                <a:gd name="connsiteX7" fmla="*/ 294344 w 323850"/>
                <a:gd name="connsiteY7" fmla="*/ 1909 h 133350"/>
                <a:gd name="connsiteX8" fmla="*/ 327205 w 323850"/>
                <a:gd name="connsiteY8" fmla="*/ 4290 h 133350"/>
                <a:gd name="connsiteX9" fmla="*/ 294344 w 323850"/>
                <a:gd name="connsiteY9" fmla="*/ 6671 h 133350"/>
                <a:gd name="connsiteX10" fmla="*/ 261482 w 323850"/>
                <a:gd name="connsiteY10" fmla="*/ 8576 h 133350"/>
                <a:gd name="connsiteX11" fmla="*/ 265769 w 323850"/>
                <a:gd name="connsiteY11" fmla="*/ 4290 h 133350"/>
                <a:gd name="connsiteX12" fmla="*/ 228526 w 323850"/>
                <a:gd name="connsiteY12" fmla="*/ 101921 h 133350"/>
                <a:gd name="connsiteX13" fmla="*/ 130895 w 323850"/>
                <a:gd name="connsiteY13" fmla="*/ 142784 h 133350"/>
                <a:gd name="connsiteX14" fmla="*/ 34502 w 323850"/>
                <a:gd name="connsiteY14" fmla="*/ 100778 h 133350"/>
                <a:gd name="connsiteX15" fmla="*/ 402 w 323850"/>
                <a:gd name="connsiteY15" fmla="*/ 429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50" h="133350">
                  <a:moveTo>
                    <a:pt x="402" y="4290"/>
                  </a:moveTo>
                  <a:cubicBezTo>
                    <a:pt x="3069" y="38580"/>
                    <a:pt x="18690" y="70298"/>
                    <a:pt x="42693" y="92492"/>
                  </a:cubicBezTo>
                  <a:cubicBezTo>
                    <a:pt x="66601" y="114875"/>
                    <a:pt x="98795" y="127163"/>
                    <a:pt x="130895" y="126972"/>
                  </a:cubicBezTo>
                  <a:cubicBezTo>
                    <a:pt x="163089" y="126686"/>
                    <a:pt x="194712" y="113828"/>
                    <a:pt x="217953" y="91348"/>
                  </a:cubicBezTo>
                  <a:cubicBezTo>
                    <a:pt x="241289" y="68965"/>
                    <a:pt x="255577" y="37437"/>
                    <a:pt x="257196" y="4290"/>
                  </a:cubicBezTo>
                  <a:lnTo>
                    <a:pt x="257196" y="3909"/>
                  </a:lnTo>
                  <a:cubicBezTo>
                    <a:pt x="257291" y="1623"/>
                    <a:pt x="259196" y="-91"/>
                    <a:pt x="261482" y="4"/>
                  </a:cubicBezTo>
                  <a:cubicBezTo>
                    <a:pt x="272436" y="480"/>
                    <a:pt x="283390" y="1337"/>
                    <a:pt x="294344" y="1909"/>
                  </a:cubicBezTo>
                  <a:cubicBezTo>
                    <a:pt x="305297" y="2480"/>
                    <a:pt x="316251" y="3242"/>
                    <a:pt x="327205" y="4290"/>
                  </a:cubicBezTo>
                  <a:cubicBezTo>
                    <a:pt x="316251" y="5243"/>
                    <a:pt x="305297" y="6005"/>
                    <a:pt x="294344" y="6671"/>
                  </a:cubicBezTo>
                  <a:cubicBezTo>
                    <a:pt x="283390" y="7338"/>
                    <a:pt x="272436" y="8100"/>
                    <a:pt x="261482" y="8576"/>
                  </a:cubicBezTo>
                  <a:lnTo>
                    <a:pt x="265769" y="4290"/>
                  </a:lnTo>
                  <a:cubicBezTo>
                    <a:pt x="267578" y="39628"/>
                    <a:pt x="253862" y="76013"/>
                    <a:pt x="228526" y="101921"/>
                  </a:cubicBezTo>
                  <a:cubicBezTo>
                    <a:pt x="203475" y="128020"/>
                    <a:pt x="167185" y="143260"/>
                    <a:pt x="130895" y="142784"/>
                  </a:cubicBezTo>
                  <a:cubicBezTo>
                    <a:pt x="94604" y="142784"/>
                    <a:pt x="58790" y="126972"/>
                    <a:pt x="34502" y="100778"/>
                  </a:cubicBezTo>
                  <a:cubicBezTo>
                    <a:pt x="10022" y="74585"/>
                    <a:pt x="-2455" y="38485"/>
                    <a:pt x="402" y="4290"/>
                  </a:cubicBezTo>
                  <a:close/>
                </a:path>
              </a:pathLst>
            </a:custGeom>
            <a:solidFill>
              <a:srgbClr val="414042"/>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9E7700C-F24A-4E7C-BB7F-A9CC3B1BE89B}"/>
                </a:ext>
              </a:extLst>
            </p:cNvPr>
            <p:cNvSpPr/>
            <p:nvPr/>
          </p:nvSpPr>
          <p:spPr>
            <a:xfrm>
              <a:off x="8478555" y="5027285"/>
              <a:ext cx="1152525" cy="495300"/>
            </a:xfrm>
            <a:custGeom>
              <a:avLst/>
              <a:gdLst>
                <a:gd name="connsiteX0" fmla="*/ 51463 w 1152525"/>
                <a:gd name="connsiteY0" fmla="*/ 252983 h 495300"/>
                <a:gd name="connsiteX1" fmla="*/ 54034 w 1152525"/>
                <a:gd name="connsiteY1" fmla="*/ 254316 h 495300"/>
                <a:gd name="connsiteX2" fmla="*/ 448560 w 1152525"/>
                <a:gd name="connsiteY2" fmla="*/ 384428 h 495300"/>
                <a:gd name="connsiteX3" fmla="*/ 1120930 w 1152525"/>
                <a:gd name="connsiteY3" fmla="*/ 498252 h 495300"/>
                <a:gd name="connsiteX4" fmla="*/ 1161316 w 1152525"/>
                <a:gd name="connsiteY4" fmla="*/ 364044 h 495300"/>
                <a:gd name="connsiteX5" fmla="*/ 409507 w 1152525"/>
                <a:gd name="connsiteY5" fmla="*/ 72293 h 495300"/>
                <a:gd name="connsiteX6" fmla="*/ 238248 w 1152525"/>
                <a:gd name="connsiteY6" fmla="*/ 28193 h 495300"/>
                <a:gd name="connsiteX7" fmla="*/ 16506 w 1152525"/>
                <a:gd name="connsiteY7" fmla="*/ 70579 h 495300"/>
                <a:gd name="connsiteX8" fmla="*/ 51463 w 1152525"/>
                <a:gd name="connsiteY8" fmla="*/ 25298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525" h="495300">
                  <a:moveTo>
                    <a:pt x="51463" y="252983"/>
                  </a:moveTo>
                  <a:cubicBezTo>
                    <a:pt x="52320" y="253459"/>
                    <a:pt x="53177" y="253840"/>
                    <a:pt x="54034" y="254316"/>
                  </a:cubicBezTo>
                  <a:cubicBezTo>
                    <a:pt x="178050" y="317657"/>
                    <a:pt x="311305" y="361187"/>
                    <a:pt x="448560" y="384428"/>
                  </a:cubicBezTo>
                  <a:lnTo>
                    <a:pt x="1120930" y="498252"/>
                  </a:lnTo>
                  <a:lnTo>
                    <a:pt x="1161316" y="364044"/>
                  </a:lnTo>
                  <a:lnTo>
                    <a:pt x="409507" y="72293"/>
                  </a:lnTo>
                  <a:cubicBezTo>
                    <a:pt x="354358" y="50862"/>
                    <a:pt x="296922" y="36003"/>
                    <a:pt x="238248" y="28193"/>
                  </a:cubicBezTo>
                  <a:cubicBezTo>
                    <a:pt x="158238" y="-25052"/>
                    <a:pt x="55177" y="1618"/>
                    <a:pt x="16506" y="70579"/>
                  </a:cubicBezTo>
                  <a:cubicBezTo>
                    <a:pt x="-14260" y="125348"/>
                    <a:pt x="-1687" y="202310"/>
                    <a:pt x="51463" y="252983"/>
                  </a:cubicBezTo>
                  <a:close/>
                </a:path>
              </a:pathLst>
            </a:custGeom>
            <a:solidFill>
              <a:srgbClr val="EFC7B0"/>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79F819D3-E60A-40DA-92C4-ABC1E1DC0EE4}"/>
                </a:ext>
              </a:extLst>
            </p:cNvPr>
            <p:cNvSpPr/>
            <p:nvPr/>
          </p:nvSpPr>
          <p:spPr>
            <a:xfrm>
              <a:off x="9565766" y="5246929"/>
              <a:ext cx="428625" cy="400050"/>
            </a:xfrm>
            <a:custGeom>
              <a:avLst/>
              <a:gdLst>
                <a:gd name="connsiteX0" fmla="*/ 0 w 428625"/>
                <a:gd name="connsiteY0" fmla="*/ 272892 h 400050"/>
                <a:gd name="connsiteX1" fmla="*/ 288989 w 428625"/>
                <a:gd name="connsiteY1" fmla="*/ 407099 h 400050"/>
                <a:gd name="connsiteX2" fmla="*/ 309182 w 428625"/>
                <a:gd name="connsiteY2" fmla="*/ 358427 h 400050"/>
                <a:gd name="connsiteX3" fmla="*/ 202883 w 428625"/>
                <a:gd name="connsiteY3" fmla="*/ 319850 h 400050"/>
                <a:gd name="connsiteX4" fmla="*/ 349567 w 428625"/>
                <a:gd name="connsiteY4" fmla="*/ 214980 h 400050"/>
                <a:gd name="connsiteX5" fmla="*/ 390239 w 428625"/>
                <a:gd name="connsiteY5" fmla="*/ 135351 h 400050"/>
                <a:gd name="connsiteX6" fmla="*/ 436245 w 428625"/>
                <a:gd name="connsiteY6" fmla="*/ 8574 h 400050"/>
                <a:gd name="connsiteX7" fmla="*/ 436245 w 428625"/>
                <a:gd name="connsiteY7" fmla="*/ 8574 h 400050"/>
                <a:gd name="connsiteX8" fmla="*/ 345853 w 428625"/>
                <a:gd name="connsiteY8" fmla="*/ 13526 h 400050"/>
                <a:gd name="connsiteX9" fmla="*/ 339090 w 428625"/>
                <a:gd name="connsiteY9" fmla="*/ 19623 h 400050"/>
                <a:gd name="connsiteX10" fmla="*/ 161354 w 428625"/>
                <a:gd name="connsiteY10" fmla="*/ 146591 h 400050"/>
                <a:gd name="connsiteX11" fmla="*/ 7715 w 428625"/>
                <a:gd name="connsiteY11" fmla="*/ 131351 h 400050"/>
                <a:gd name="connsiteX12" fmla="*/ 0 w 428625"/>
                <a:gd name="connsiteY12" fmla="*/ 272892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25" h="400050">
                  <a:moveTo>
                    <a:pt x="0" y="272892"/>
                  </a:moveTo>
                  <a:lnTo>
                    <a:pt x="288989" y="407099"/>
                  </a:lnTo>
                  <a:lnTo>
                    <a:pt x="309182" y="358427"/>
                  </a:lnTo>
                  <a:lnTo>
                    <a:pt x="202883" y="319850"/>
                  </a:lnTo>
                  <a:lnTo>
                    <a:pt x="349567" y="214980"/>
                  </a:lnTo>
                  <a:cubicBezTo>
                    <a:pt x="366332" y="190215"/>
                    <a:pt x="379952" y="163450"/>
                    <a:pt x="390239" y="135351"/>
                  </a:cubicBezTo>
                  <a:lnTo>
                    <a:pt x="436245" y="8574"/>
                  </a:lnTo>
                  <a:lnTo>
                    <a:pt x="436245" y="8574"/>
                  </a:lnTo>
                  <a:cubicBezTo>
                    <a:pt x="400241" y="-4476"/>
                    <a:pt x="363569" y="-2476"/>
                    <a:pt x="345853" y="13526"/>
                  </a:cubicBezTo>
                  <a:lnTo>
                    <a:pt x="339090" y="19623"/>
                  </a:lnTo>
                  <a:cubicBezTo>
                    <a:pt x="304705" y="50865"/>
                    <a:pt x="232315" y="123540"/>
                    <a:pt x="161354" y="146591"/>
                  </a:cubicBezTo>
                  <a:lnTo>
                    <a:pt x="7715" y="131351"/>
                  </a:lnTo>
                  <a:lnTo>
                    <a:pt x="0" y="272892"/>
                  </a:lnTo>
                  <a:close/>
                </a:path>
              </a:pathLst>
            </a:custGeom>
            <a:solidFill>
              <a:srgbClr val="414042"/>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68DB1F9-9ED6-4D88-8581-0FFE9BAB8EBC}"/>
                </a:ext>
              </a:extLst>
            </p:cNvPr>
            <p:cNvSpPr/>
            <p:nvPr/>
          </p:nvSpPr>
          <p:spPr>
            <a:xfrm>
              <a:off x="9705879" y="5250264"/>
              <a:ext cx="266700" cy="323850"/>
            </a:xfrm>
            <a:custGeom>
              <a:avLst/>
              <a:gdLst>
                <a:gd name="connsiteX0" fmla="*/ 0 w 266700"/>
                <a:gd name="connsiteY0" fmla="*/ 326136 h 323850"/>
                <a:gd name="connsiteX1" fmla="*/ 183451 w 266700"/>
                <a:gd name="connsiteY1" fmla="*/ 191929 h 323850"/>
                <a:gd name="connsiteX2" fmla="*/ 270700 w 266700"/>
                <a:gd name="connsiteY2" fmla="*/ 0 h 323850"/>
              </a:gdLst>
              <a:ahLst/>
              <a:cxnLst>
                <a:cxn ang="0">
                  <a:pos x="connsiteX0" y="connsiteY0"/>
                </a:cxn>
                <a:cxn ang="0">
                  <a:pos x="connsiteX1" y="connsiteY1"/>
                </a:cxn>
                <a:cxn ang="0">
                  <a:pos x="connsiteX2" y="connsiteY2"/>
                </a:cxn>
              </a:cxnLst>
              <a:rect l="l" t="t" r="r" b="b"/>
              <a:pathLst>
                <a:path w="266700" h="323850">
                  <a:moveTo>
                    <a:pt x="0" y="326136"/>
                  </a:moveTo>
                  <a:cubicBezTo>
                    <a:pt x="22384" y="264319"/>
                    <a:pt x="154305" y="223075"/>
                    <a:pt x="183451" y="191929"/>
                  </a:cubicBezTo>
                  <a:cubicBezTo>
                    <a:pt x="212598" y="160877"/>
                    <a:pt x="270700" y="0"/>
                    <a:pt x="270700" y="0"/>
                  </a:cubicBezTo>
                </a:path>
              </a:pathLst>
            </a:custGeom>
            <a:noFill/>
            <a:ln w="8100" cap="rnd">
              <a:solidFill>
                <a:srgbClr val="58595B"/>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6E41FC2-814F-4341-A779-D0D77FA1B119}"/>
                </a:ext>
              </a:extLst>
            </p:cNvPr>
            <p:cNvSpPr/>
            <p:nvPr/>
          </p:nvSpPr>
          <p:spPr>
            <a:xfrm>
              <a:off x="9622250" y="5271409"/>
              <a:ext cx="276225" cy="209550"/>
            </a:xfrm>
            <a:custGeom>
              <a:avLst/>
              <a:gdLst>
                <a:gd name="connsiteX0" fmla="*/ 17621 w 276225"/>
                <a:gd name="connsiteY0" fmla="*/ 217932 h 209550"/>
                <a:gd name="connsiteX1" fmla="*/ 0 w 276225"/>
                <a:gd name="connsiteY1" fmla="*/ 109633 h 209550"/>
                <a:gd name="connsiteX2" fmla="*/ 104775 w 276225"/>
                <a:gd name="connsiteY2" fmla="*/ 122110 h 209550"/>
                <a:gd name="connsiteX3" fmla="*/ 276511 w 276225"/>
                <a:gd name="connsiteY3" fmla="*/ 0 h 209550"/>
                <a:gd name="connsiteX4" fmla="*/ 221171 w 276225"/>
                <a:gd name="connsiteY4" fmla="*/ 131159 h 209550"/>
                <a:gd name="connsiteX5" fmla="*/ 17621 w 276225"/>
                <a:gd name="connsiteY5" fmla="*/ 21793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209550">
                  <a:moveTo>
                    <a:pt x="17621" y="217932"/>
                  </a:moveTo>
                  <a:lnTo>
                    <a:pt x="0" y="109633"/>
                  </a:lnTo>
                  <a:lnTo>
                    <a:pt x="104775" y="122110"/>
                  </a:lnTo>
                  <a:cubicBezTo>
                    <a:pt x="171831" y="100298"/>
                    <a:pt x="242030" y="28289"/>
                    <a:pt x="276511" y="0"/>
                  </a:cubicBezTo>
                  <a:cubicBezTo>
                    <a:pt x="289655" y="24955"/>
                    <a:pt x="277654" y="90964"/>
                    <a:pt x="221171" y="131159"/>
                  </a:cubicBezTo>
                  <a:cubicBezTo>
                    <a:pt x="109061" y="210979"/>
                    <a:pt x="17621" y="217932"/>
                    <a:pt x="17621" y="217932"/>
                  </a:cubicBezTo>
                  <a:close/>
                </a:path>
              </a:pathLst>
            </a:custGeom>
            <a:solidFill>
              <a:srgbClr val="EFC7B0"/>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B7128F80-8687-4649-8627-22231BDFF349}"/>
                </a:ext>
              </a:extLst>
            </p:cNvPr>
            <p:cNvSpPr/>
            <p:nvPr/>
          </p:nvSpPr>
          <p:spPr>
            <a:xfrm>
              <a:off x="8765857" y="5220831"/>
              <a:ext cx="828675" cy="257175"/>
            </a:xfrm>
            <a:custGeom>
              <a:avLst/>
              <a:gdLst>
                <a:gd name="connsiteX0" fmla="*/ 435007 w 828675"/>
                <a:gd name="connsiteY0" fmla="*/ 0 h 257175"/>
                <a:gd name="connsiteX1" fmla="*/ 0 w 828675"/>
                <a:gd name="connsiteY1" fmla="*/ 146114 h 257175"/>
                <a:gd name="connsiteX2" fmla="*/ 555688 w 828675"/>
                <a:gd name="connsiteY2" fmla="*/ 257175 h 257175"/>
                <a:gd name="connsiteX3" fmla="*/ 828675 w 828675"/>
                <a:gd name="connsiteY3" fmla="*/ 165164 h 257175"/>
              </a:gdLst>
              <a:ahLst/>
              <a:cxnLst>
                <a:cxn ang="0">
                  <a:pos x="connsiteX0" y="connsiteY0"/>
                </a:cxn>
                <a:cxn ang="0">
                  <a:pos x="connsiteX1" y="connsiteY1"/>
                </a:cxn>
                <a:cxn ang="0">
                  <a:pos x="connsiteX2" y="connsiteY2"/>
                </a:cxn>
                <a:cxn ang="0">
                  <a:pos x="connsiteX3" y="connsiteY3"/>
                </a:cxn>
              </a:cxnLst>
              <a:rect l="l" t="t" r="r" b="b"/>
              <a:pathLst>
                <a:path w="828675" h="257175">
                  <a:moveTo>
                    <a:pt x="435007" y="0"/>
                  </a:moveTo>
                  <a:lnTo>
                    <a:pt x="0" y="146114"/>
                  </a:lnTo>
                  <a:lnTo>
                    <a:pt x="555688" y="257175"/>
                  </a:lnTo>
                  <a:lnTo>
                    <a:pt x="828675" y="165164"/>
                  </a:lnTo>
                  <a:close/>
                </a:path>
              </a:pathLst>
            </a:custGeom>
            <a:solidFill>
              <a:srgbClr val="CEA68F">
                <a:alpha val="20000"/>
              </a:srgbClr>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6A06F25-C795-47FD-ABBF-F475E5FC02B3}"/>
                </a:ext>
              </a:extLst>
            </p:cNvPr>
            <p:cNvSpPr/>
            <p:nvPr/>
          </p:nvSpPr>
          <p:spPr>
            <a:xfrm>
              <a:off x="8773001" y="5027189"/>
              <a:ext cx="1152525" cy="485775"/>
            </a:xfrm>
            <a:custGeom>
              <a:avLst/>
              <a:gdLst>
                <a:gd name="connsiteX0" fmla="*/ 1110329 w 1152525"/>
                <a:gd name="connsiteY0" fmla="*/ 253078 h 485775"/>
                <a:gd name="connsiteX1" fmla="*/ 1107758 w 1152525"/>
                <a:gd name="connsiteY1" fmla="*/ 254411 h 485775"/>
                <a:gd name="connsiteX2" fmla="*/ 713232 w 1152525"/>
                <a:gd name="connsiteY2" fmla="*/ 384523 h 485775"/>
                <a:gd name="connsiteX3" fmla="*/ 34576 w 1152525"/>
                <a:gd name="connsiteY3" fmla="*/ 487012 h 485775"/>
                <a:gd name="connsiteX4" fmla="*/ 0 w 1152525"/>
                <a:gd name="connsiteY4" fmla="*/ 366711 h 485775"/>
                <a:gd name="connsiteX5" fmla="*/ 752189 w 1152525"/>
                <a:gd name="connsiteY5" fmla="*/ 72293 h 485775"/>
                <a:gd name="connsiteX6" fmla="*/ 923449 w 1152525"/>
                <a:gd name="connsiteY6" fmla="*/ 28193 h 485775"/>
                <a:gd name="connsiteX7" fmla="*/ 1145191 w 1152525"/>
                <a:gd name="connsiteY7" fmla="*/ 70579 h 485775"/>
                <a:gd name="connsiteX8" fmla="*/ 1110329 w 1152525"/>
                <a:gd name="connsiteY8" fmla="*/ 25307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525" h="485775">
                  <a:moveTo>
                    <a:pt x="1110329" y="253078"/>
                  </a:moveTo>
                  <a:cubicBezTo>
                    <a:pt x="1109472" y="253554"/>
                    <a:pt x="1108615" y="253935"/>
                    <a:pt x="1107758" y="254411"/>
                  </a:cubicBezTo>
                  <a:cubicBezTo>
                    <a:pt x="983742" y="317753"/>
                    <a:pt x="850487" y="361282"/>
                    <a:pt x="713232" y="384523"/>
                  </a:cubicBezTo>
                  <a:lnTo>
                    <a:pt x="34576" y="487012"/>
                  </a:lnTo>
                  <a:lnTo>
                    <a:pt x="0" y="366711"/>
                  </a:lnTo>
                  <a:lnTo>
                    <a:pt x="752189" y="72293"/>
                  </a:lnTo>
                  <a:cubicBezTo>
                    <a:pt x="807339" y="50862"/>
                    <a:pt x="864775" y="36003"/>
                    <a:pt x="923449" y="28193"/>
                  </a:cubicBezTo>
                  <a:cubicBezTo>
                    <a:pt x="1003459" y="-25052"/>
                    <a:pt x="1106519" y="1618"/>
                    <a:pt x="1145191" y="70579"/>
                  </a:cubicBezTo>
                  <a:cubicBezTo>
                    <a:pt x="1176147" y="125443"/>
                    <a:pt x="1163479" y="202405"/>
                    <a:pt x="1110329" y="253078"/>
                  </a:cubicBezTo>
                  <a:close/>
                </a:path>
              </a:pathLst>
            </a:custGeom>
            <a:solidFill>
              <a:srgbClr val="EFC7B0"/>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478B886-E21E-448A-9481-D7905FFCDD79}"/>
                </a:ext>
              </a:extLst>
            </p:cNvPr>
            <p:cNvSpPr/>
            <p:nvPr/>
          </p:nvSpPr>
          <p:spPr>
            <a:xfrm>
              <a:off x="8413718" y="5202605"/>
              <a:ext cx="400050" cy="409575"/>
            </a:xfrm>
            <a:custGeom>
              <a:avLst/>
              <a:gdLst>
                <a:gd name="connsiteX0" fmla="*/ 406813 w 400050"/>
                <a:gd name="connsiteY0" fmla="*/ 311882 h 409575"/>
                <a:gd name="connsiteX1" fmla="*/ 105537 w 400050"/>
                <a:gd name="connsiteY1" fmla="*/ 415800 h 409575"/>
                <a:gd name="connsiteX2" fmla="*/ 90488 w 400050"/>
                <a:gd name="connsiteY2" fmla="*/ 365317 h 409575"/>
                <a:gd name="connsiteX3" fmla="*/ 200216 w 400050"/>
                <a:gd name="connsiteY3" fmla="*/ 337885 h 409575"/>
                <a:gd name="connsiteX4" fmla="*/ 65056 w 400050"/>
                <a:gd name="connsiteY4" fmla="*/ 218537 h 409575"/>
                <a:gd name="connsiteX5" fmla="*/ 32766 w 400050"/>
                <a:gd name="connsiteY5" fmla="*/ 135193 h 409575"/>
                <a:gd name="connsiteX6" fmla="*/ 0 w 400050"/>
                <a:gd name="connsiteY6" fmla="*/ 4415 h 409575"/>
                <a:gd name="connsiteX7" fmla="*/ 0 w 400050"/>
                <a:gd name="connsiteY7" fmla="*/ 4415 h 409575"/>
                <a:gd name="connsiteX8" fmla="*/ 89345 w 400050"/>
                <a:gd name="connsiteY8" fmla="*/ 18607 h 409575"/>
                <a:gd name="connsiteX9" fmla="*/ 95441 w 400050"/>
                <a:gd name="connsiteY9" fmla="*/ 25370 h 409575"/>
                <a:gd name="connsiteX10" fmla="*/ 259175 w 400050"/>
                <a:gd name="connsiteY10" fmla="*/ 169864 h 409575"/>
                <a:gd name="connsiteX11" fmla="*/ 375190 w 400050"/>
                <a:gd name="connsiteY11" fmla="*/ 186437 h 409575"/>
                <a:gd name="connsiteX12" fmla="*/ 406813 w 400050"/>
                <a:gd name="connsiteY12" fmla="*/ 311882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050" h="409575">
                  <a:moveTo>
                    <a:pt x="406813" y="311882"/>
                  </a:moveTo>
                  <a:lnTo>
                    <a:pt x="105537" y="415800"/>
                  </a:lnTo>
                  <a:lnTo>
                    <a:pt x="90488" y="365317"/>
                  </a:lnTo>
                  <a:lnTo>
                    <a:pt x="200216" y="337885"/>
                  </a:lnTo>
                  <a:lnTo>
                    <a:pt x="65056" y="218537"/>
                  </a:lnTo>
                  <a:cubicBezTo>
                    <a:pt x="50864" y="192153"/>
                    <a:pt x="40100" y="164149"/>
                    <a:pt x="32766" y="135193"/>
                  </a:cubicBezTo>
                  <a:lnTo>
                    <a:pt x="0" y="4415"/>
                  </a:lnTo>
                  <a:lnTo>
                    <a:pt x="0" y="4415"/>
                  </a:lnTo>
                  <a:cubicBezTo>
                    <a:pt x="37148" y="-4920"/>
                    <a:pt x="73438" y="891"/>
                    <a:pt x="89345" y="18607"/>
                  </a:cubicBezTo>
                  <a:lnTo>
                    <a:pt x="95441" y="25370"/>
                  </a:lnTo>
                  <a:cubicBezTo>
                    <a:pt x="126492" y="59945"/>
                    <a:pt x="190976" y="139670"/>
                    <a:pt x="259175" y="169864"/>
                  </a:cubicBezTo>
                  <a:lnTo>
                    <a:pt x="375190" y="186437"/>
                  </a:lnTo>
                  <a:lnTo>
                    <a:pt x="406813" y="311882"/>
                  </a:lnTo>
                  <a:close/>
                </a:path>
              </a:pathLst>
            </a:custGeom>
            <a:solidFill>
              <a:srgbClr val="414042"/>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115907B-6D21-487D-A273-8FD38F2C212B}"/>
                </a:ext>
              </a:extLst>
            </p:cNvPr>
            <p:cNvSpPr/>
            <p:nvPr/>
          </p:nvSpPr>
          <p:spPr>
            <a:xfrm>
              <a:off x="8439530" y="5204258"/>
              <a:ext cx="228600" cy="342900"/>
            </a:xfrm>
            <a:custGeom>
              <a:avLst/>
              <a:gdLst>
                <a:gd name="connsiteX0" fmla="*/ 235934 w 228600"/>
                <a:gd name="connsiteY0" fmla="*/ 352139 h 342900"/>
                <a:gd name="connsiteX1" fmla="*/ 67151 w 228600"/>
                <a:gd name="connsiteY1" fmla="*/ 199835 h 342900"/>
                <a:gd name="connsiteX2" fmla="*/ 0 w 228600"/>
                <a:gd name="connsiteY2" fmla="*/ 0 h 342900"/>
              </a:gdLst>
              <a:ahLst/>
              <a:cxnLst>
                <a:cxn ang="0">
                  <a:pos x="connsiteX0" y="connsiteY0"/>
                </a:cxn>
                <a:cxn ang="0">
                  <a:pos x="connsiteX1" y="connsiteY1"/>
                </a:cxn>
                <a:cxn ang="0">
                  <a:pos x="connsiteX2" y="connsiteY2"/>
                </a:cxn>
              </a:cxnLst>
              <a:rect l="l" t="t" r="r" b="b"/>
              <a:pathLst>
                <a:path w="228600" h="342900">
                  <a:moveTo>
                    <a:pt x="235934" y="352139"/>
                  </a:moveTo>
                  <a:cubicBezTo>
                    <a:pt x="219932" y="288417"/>
                    <a:pt x="92964" y="233744"/>
                    <a:pt x="67151" y="199835"/>
                  </a:cubicBezTo>
                  <a:cubicBezTo>
                    <a:pt x="41339" y="165926"/>
                    <a:pt x="0" y="0"/>
                    <a:pt x="0" y="0"/>
                  </a:cubicBezTo>
                </a:path>
              </a:pathLst>
            </a:custGeom>
            <a:noFill/>
            <a:ln w="8100" cap="rnd">
              <a:solidFill>
                <a:srgbClr val="58595B"/>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6DFF938-16C2-4C83-BA75-E31F6BEDA5E0}"/>
                </a:ext>
              </a:extLst>
            </p:cNvPr>
            <p:cNvSpPr/>
            <p:nvPr/>
          </p:nvSpPr>
          <p:spPr>
            <a:xfrm>
              <a:off x="8507016" y="5233309"/>
              <a:ext cx="238125" cy="238125"/>
            </a:xfrm>
            <a:custGeom>
              <a:avLst/>
              <a:gdLst>
                <a:gd name="connsiteX0" fmla="*/ 242934 w 238125"/>
                <a:gd name="connsiteY0" fmla="*/ 243268 h 238125"/>
                <a:gd name="connsiteX1" fmla="*/ 232933 w 238125"/>
                <a:gd name="connsiteY1" fmla="*/ 148590 h 238125"/>
                <a:gd name="connsiteX2" fmla="*/ 166068 w 238125"/>
                <a:gd name="connsiteY2" fmla="*/ 139065 h 238125"/>
                <a:gd name="connsiteX3" fmla="*/ 7762 w 238125"/>
                <a:gd name="connsiteY3" fmla="*/ 0 h 238125"/>
                <a:gd name="connsiteX4" fmla="*/ 49386 w 238125"/>
                <a:gd name="connsiteY4" fmla="*/ 136207 h 238125"/>
                <a:gd name="connsiteX5" fmla="*/ 242934 w 238125"/>
                <a:gd name="connsiteY5" fmla="*/ 24326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38125">
                  <a:moveTo>
                    <a:pt x="242934" y="243268"/>
                  </a:moveTo>
                  <a:lnTo>
                    <a:pt x="232933" y="148590"/>
                  </a:lnTo>
                  <a:lnTo>
                    <a:pt x="166068" y="139065"/>
                  </a:lnTo>
                  <a:cubicBezTo>
                    <a:pt x="101583" y="110490"/>
                    <a:pt x="39099" y="31623"/>
                    <a:pt x="7762" y="0"/>
                  </a:cubicBezTo>
                  <a:cubicBezTo>
                    <a:pt x="-7859" y="23526"/>
                    <a:pt x="-2715" y="90392"/>
                    <a:pt x="49386" y="136207"/>
                  </a:cubicBezTo>
                  <a:cubicBezTo>
                    <a:pt x="152637" y="226885"/>
                    <a:pt x="242934" y="243268"/>
                    <a:pt x="242934" y="243268"/>
                  </a:cubicBezTo>
                  <a:close/>
                </a:path>
              </a:pathLst>
            </a:custGeom>
            <a:solidFill>
              <a:srgbClr val="EFC7B0"/>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0D6F829-E700-44CF-87AD-94AEF64B8090}"/>
                </a:ext>
              </a:extLst>
            </p:cNvPr>
            <p:cNvSpPr/>
            <p:nvPr/>
          </p:nvSpPr>
          <p:spPr>
            <a:xfrm>
              <a:off x="8463358" y="5007826"/>
              <a:ext cx="457200" cy="352425"/>
            </a:xfrm>
            <a:custGeom>
              <a:avLst/>
              <a:gdLst>
                <a:gd name="connsiteX0" fmla="*/ 266018 w 457200"/>
                <a:gd name="connsiteY0" fmla="*/ 359119 h 352425"/>
                <a:gd name="connsiteX1" fmla="*/ 2461 w 457200"/>
                <a:gd name="connsiteY1" fmla="*/ 176524 h 352425"/>
                <a:gd name="connsiteX2" fmla="*/ 464424 w 457200"/>
                <a:gd name="connsiteY2" fmla="*/ 105087 h 352425"/>
                <a:gd name="connsiteX3" fmla="*/ 266018 w 457200"/>
                <a:gd name="connsiteY3" fmla="*/ 359119 h 352425"/>
              </a:gdLst>
              <a:ahLst/>
              <a:cxnLst>
                <a:cxn ang="0">
                  <a:pos x="connsiteX0" y="connsiteY0"/>
                </a:cxn>
                <a:cxn ang="0">
                  <a:pos x="connsiteX1" y="connsiteY1"/>
                </a:cxn>
                <a:cxn ang="0">
                  <a:pos x="connsiteX2" y="connsiteY2"/>
                </a:cxn>
                <a:cxn ang="0">
                  <a:pos x="connsiteX3" y="connsiteY3"/>
                </a:cxn>
              </a:cxnLst>
              <a:rect l="l" t="t" r="r" b="b"/>
              <a:pathLst>
                <a:path w="457200" h="352425">
                  <a:moveTo>
                    <a:pt x="266018" y="359119"/>
                  </a:moveTo>
                  <a:cubicBezTo>
                    <a:pt x="266018" y="359119"/>
                    <a:pt x="21511" y="319399"/>
                    <a:pt x="2461" y="176524"/>
                  </a:cubicBezTo>
                  <a:cubicBezTo>
                    <a:pt x="-16589" y="33649"/>
                    <a:pt x="69136" y="-99701"/>
                    <a:pt x="464424" y="105087"/>
                  </a:cubicBezTo>
                  <a:cubicBezTo>
                    <a:pt x="92949" y="-29882"/>
                    <a:pt x="-132413" y="154331"/>
                    <a:pt x="266018" y="359119"/>
                  </a:cubicBezTo>
                  <a:close/>
                </a:path>
              </a:pathLst>
            </a:custGeom>
            <a:solidFill>
              <a:srgbClr val="58595B"/>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81C7D555-5924-47A9-B908-10531BBF028C}"/>
                </a:ext>
              </a:extLst>
            </p:cNvPr>
            <p:cNvSpPr/>
            <p:nvPr/>
          </p:nvSpPr>
          <p:spPr>
            <a:xfrm>
              <a:off x="9485757" y="5007826"/>
              <a:ext cx="457200" cy="352425"/>
            </a:xfrm>
            <a:custGeom>
              <a:avLst/>
              <a:gdLst>
                <a:gd name="connsiteX0" fmla="*/ 198406 w 457200"/>
                <a:gd name="connsiteY0" fmla="*/ 359119 h 352425"/>
                <a:gd name="connsiteX1" fmla="*/ 461962 w 457200"/>
                <a:gd name="connsiteY1" fmla="*/ 176524 h 352425"/>
                <a:gd name="connsiteX2" fmla="*/ 0 w 457200"/>
                <a:gd name="connsiteY2" fmla="*/ 105087 h 352425"/>
                <a:gd name="connsiteX3" fmla="*/ 198406 w 457200"/>
                <a:gd name="connsiteY3" fmla="*/ 359119 h 352425"/>
              </a:gdLst>
              <a:ahLst/>
              <a:cxnLst>
                <a:cxn ang="0">
                  <a:pos x="connsiteX0" y="connsiteY0"/>
                </a:cxn>
                <a:cxn ang="0">
                  <a:pos x="connsiteX1" y="connsiteY1"/>
                </a:cxn>
                <a:cxn ang="0">
                  <a:pos x="connsiteX2" y="connsiteY2"/>
                </a:cxn>
                <a:cxn ang="0">
                  <a:pos x="connsiteX3" y="connsiteY3"/>
                </a:cxn>
              </a:cxnLst>
              <a:rect l="l" t="t" r="r" b="b"/>
              <a:pathLst>
                <a:path w="457200" h="352425">
                  <a:moveTo>
                    <a:pt x="198406" y="359119"/>
                  </a:moveTo>
                  <a:cubicBezTo>
                    <a:pt x="198406" y="359119"/>
                    <a:pt x="442913" y="319399"/>
                    <a:pt x="461962" y="176524"/>
                  </a:cubicBezTo>
                  <a:cubicBezTo>
                    <a:pt x="481012" y="33649"/>
                    <a:pt x="395288" y="-99701"/>
                    <a:pt x="0" y="105087"/>
                  </a:cubicBezTo>
                  <a:cubicBezTo>
                    <a:pt x="371475" y="-29882"/>
                    <a:pt x="596836" y="154331"/>
                    <a:pt x="198406" y="359119"/>
                  </a:cubicBezTo>
                  <a:close/>
                </a:path>
              </a:pathLst>
            </a:custGeom>
            <a:solidFill>
              <a:srgbClr val="58595B"/>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80D0E73-6B48-40E1-BB1B-CC6C11F07132}"/>
                </a:ext>
              </a:extLst>
            </p:cNvPr>
            <p:cNvSpPr/>
            <p:nvPr/>
          </p:nvSpPr>
          <p:spPr>
            <a:xfrm>
              <a:off x="8343804" y="5365611"/>
              <a:ext cx="714375" cy="438150"/>
            </a:xfrm>
            <a:custGeom>
              <a:avLst/>
              <a:gdLst>
                <a:gd name="connsiteX0" fmla="*/ 721043 w 714375"/>
                <a:gd name="connsiteY0" fmla="*/ 221552 h 438150"/>
                <a:gd name="connsiteX1" fmla="*/ 360521 w 714375"/>
                <a:gd name="connsiteY1" fmla="*/ 443103 h 438150"/>
                <a:gd name="connsiteX2" fmla="*/ 0 w 714375"/>
                <a:gd name="connsiteY2" fmla="*/ 221552 h 438150"/>
                <a:gd name="connsiteX3" fmla="*/ 360521 w 714375"/>
                <a:gd name="connsiteY3" fmla="*/ 0 h 438150"/>
                <a:gd name="connsiteX4" fmla="*/ 721043 w 714375"/>
                <a:gd name="connsiteY4" fmla="*/ 221552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438150">
                  <a:moveTo>
                    <a:pt x="721043" y="221552"/>
                  </a:moveTo>
                  <a:cubicBezTo>
                    <a:pt x="721043" y="343911"/>
                    <a:pt x="559632" y="443103"/>
                    <a:pt x="360521" y="443103"/>
                  </a:cubicBezTo>
                  <a:cubicBezTo>
                    <a:pt x="161411" y="443103"/>
                    <a:pt x="0" y="343911"/>
                    <a:pt x="0" y="221552"/>
                  </a:cubicBezTo>
                  <a:cubicBezTo>
                    <a:pt x="0" y="99192"/>
                    <a:pt x="161411" y="0"/>
                    <a:pt x="360521" y="0"/>
                  </a:cubicBezTo>
                  <a:cubicBezTo>
                    <a:pt x="559632" y="0"/>
                    <a:pt x="721043" y="99192"/>
                    <a:pt x="721043" y="221552"/>
                  </a:cubicBezTo>
                  <a:close/>
                </a:path>
              </a:pathLst>
            </a:custGeom>
            <a:solidFill>
              <a:srgbClr val="FFFFFF"/>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513F0FEF-944B-420C-A300-7493D4D0B9D5}"/>
                </a:ext>
              </a:extLst>
            </p:cNvPr>
            <p:cNvSpPr/>
            <p:nvPr/>
          </p:nvSpPr>
          <p:spPr>
            <a:xfrm>
              <a:off x="9322784" y="5325987"/>
              <a:ext cx="714375" cy="438150"/>
            </a:xfrm>
            <a:custGeom>
              <a:avLst/>
              <a:gdLst>
                <a:gd name="connsiteX0" fmla="*/ 721043 w 714375"/>
                <a:gd name="connsiteY0" fmla="*/ 221552 h 438150"/>
                <a:gd name="connsiteX1" fmla="*/ 360521 w 714375"/>
                <a:gd name="connsiteY1" fmla="*/ 443103 h 438150"/>
                <a:gd name="connsiteX2" fmla="*/ 0 w 714375"/>
                <a:gd name="connsiteY2" fmla="*/ 221552 h 438150"/>
                <a:gd name="connsiteX3" fmla="*/ 360521 w 714375"/>
                <a:gd name="connsiteY3" fmla="*/ 0 h 438150"/>
                <a:gd name="connsiteX4" fmla="*/ 721043 w 714375"/>
                <a:gd name="connsiteY4" fmla="*/ 221552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438150">
                  <a:moveTo>
                    <a:pt x="721043" y="221552"/>
                  </a:moveTo>
                  <a:cubicBezTo>
                    <a:pt x="721043" y="343911"/>
                    <a:pt x="559632" y="443103"/>
                    <a:pt x="360521" y="443103"/>
                  </a:cubicBezTo>
                  <a:cubicBezTo>
                    <a:pt x="161411" y="443103"/>
                    <a:pt x="0" y="343911"/>
                    <a:pt x="0" y="221552"/>
                  </a:cubicBezTo>
                  <a:cubicBezTo>
                    <a:pt x="0" y="99192"/>
                    <a:pt x="161411" y="0"/>
                    <a:pt x="360521" y="0"/>
                  </a:cubicBezTo>
                  <a:cubicBezTo>
                    <a:pt x="559632" y="0"/>
                    <a:pt x="721043" y="99192"/>
                    <a:pt x="721043" y="221552"/>
                  </a:cubicBezTo>
                  <a:close/>
                </a:path>
              </a:pathLst>
            </a:custGeom>
            <a:solidFill>
              <a:srgbClr val="FFFFFF"/>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A449DD2-47B2-4500-9F70-D177EF89E32A}"/>
                </a:ext>
              </a:extLst>
            </p:cNvPr>
            <p:cNvSpPr/>
            <p:nvPr/>
          </p:nvSpPr>
          <p:spPr>
            <a:xfrm>
              <a:off x="8942070" y="4012776"/>
              <a:ext cx="533400" cy="66675"/>
            </a:xfrm>
            <a:custGeom>
              <a:avLst/>
              <a:gdLst>
                <a:gd name="connsiteX0" fmla="*/ 0 w 533400"/>
                <a:gd name="connsiteY0" fmla="*/ 0 h 66675"/>
                <a:gd name="connsiteX1" fmla="*/ 533400 w 533400"/>
                <a:gd name="connsiteY1" fmla="*/ 47625 h 66675"/>
              </a:gdLst>
              <a:ahLst/>
              <a:cxnLst>
                <a:cxn ang="0">
                  <a:pos x="connsiteX0" y="connsiteY0"/>
                </a:cxn>
                <a:cxn ang="0">
                  <a:pos x="connsiteX1" y="connsiteY1"/>
                </a:cxn>
              </a:cxnLst>
              <a:rect l="l" t="t" r="r" b="b"/>
              <a:pathLst>
                <a:path w="533400" h="66675">
                  <a:moveTo>
                    <a:pt x="0" y="0"/>
                  </a:moveTo>
                  <a:cubicBezTo>
                    <a:pt x="0" y="0"/>
                    <a:pt x="285750" y="123825"/>
                    <a:pt x="533400" y="47625"/>
                  </a:cubicBezTo>
                </a:path>
              </a:pathLst>
            </a:custGeom>
            <a:noFill/>
            <a:ln w="8100" cap="rnd">
              <a:solidFill>
                <a:srgbClr val="96514A"/>
              </a:solidFill>
              <a:prstDash val="solid"/>
              <a:round/>
            </a:ln>
          </p:spPr>
          <p:txBody>
            <a:bodyPr rtlCol="0" anchor="ctr"/>
            <a:lstStyle/>
            <a:p>
              <a:endParaRPr lang="en-GB"/>
            </a:p>
          </p:txBody>
        </p:sp>
      </p:grpSp>
      <p:sp>
        <p:nvSpPr>
          <p:cNvPr id="14" name="Freeform: Shape 13">
            <a:extLst>
              <a:ext uri="{FF2B5EF4-FFF2-40B4-BE49-F238E27FC236}">
                <a16:creationId xmlns:a16="http://schemas.microsoft.com/office/drawing/2014/main" id="{C7AB00ED-0BAC-49A8-9227-FC3ED188BF4D}"/>
              </a:ext>
            </a:extLst>
          </p:cNvPr>
          <p:cNvSpPr/>
          <p:nvPr/>
        </p:nvSpPr>
        <p:spPr>
          <a:xfrm>
            <a:off x="9720831" y="2767824"/>
            <a:ext cx="228600" cy="228600"/>
          </a:xfrm>
          <a:custGeom>
            <a:avLst/>
            <a:gdLst>
              <a:gd name="connsiteX0" fmla="*/ 175471 w 228600"/>
              <a:gd name="connsiteY0" fmla="*/ 59835 h 228600"/>
              <a:gd name="connsiteX1" fmla="*/ 171437 w 228600"/>
              <a:gd name="connsiteY1" fmla="*/ 175471 h 228600"/>
              <a:gd name="connsiteX2" fmla="*/ 55801 w 228600"/>
              <a:gd name="connsiteY2" fmla="*/ 171437 h 228600"/>
              <a:gd name="connsiteX3" fmla="*/ 59835 w 228600"/>
              <a:gd name="connsiteY3" fmla="*/ 55801 h 228600"/>
              <a:gd name="connsiteX4" fmla="*/ 175471 w 228600"/>
              <a:gd name="connsiteY4" fmla="*/ 5983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175471" y="59835"/>
                </a:moveTo>
                <a:cubicBezTo>
                  <a:pt x="206289" y="92881"/>
                  <a:pt x="204483" y="144653"/>
                  <a:pt x="171437" y="175471"/>
                </a:cubicBezTo>
                <a:cubicBezTo>
                  <a:pt x="138391" y="206289"/>
                  <a:pt x="86619" y="204483"/>
                  <a:pt x="55801" y="171437"/>
                </a:cubicBezTo>
                <a:cubicBezTo>
                  <a:pt x="24983" y="138391"/>
                  <a:pt x="26789" y="86619"/>
                  <a:pt x="59835" y="55801"/>
                </a:cubicBezTo>
                <a:cubicBezTo>
                  <a:pt x="92881" y="24983"/>
                  <a:pt x="144653" y="26789"/>
                  <a:pt x="175471" y="59835"/>
                </a:cubicBezTo>
                <a:close/>
              </a:path>
            </a:pathLst>
          </a:custGeom>
          <a:solidFill>
            <a:srgbClr val="FFFFFF"/>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109B2F2-D165-48AA-ACB9-16C77FCC1ADC}"/>
              </a:ext>
            </a:extLst>
          </p:cNvPr>
          <p:cNvSpPr/>
          <p:nvPr/>
        </p:nvSpPr>
        <p:spPr>
          <a:xfrm>
            <a:off x="9765982" y="3004078"/>
            <a:ext cx="123825" cy="123825"/>
          </a:xfrm>
          <a:custGeom>
            <a:avLst/>
            <a:gdLst>
              <a:gd name="connsiteX0" fmla="*/ 124396 w 123825"/>
              <a:gd name="connsiteY0" fmla="*/ 62198 h 123825"/>
              <a:gd name="connsiteX1" fmla="*/ 62198 w 123825"/>
              <a:gd name="connsiteY1" fmla="*/ 124397 h 123825"/>
              <a:gd name="connsiteX2" fmla="*/ 0 w 123825"/>
              <a:gd name="connsiteY2" fmla="*/ 62198 h 123825"/>
              <a:gd name="connsiteX3" fmla="*/ 62198 w 123825"/>
              <a:gd name="connsiteY3" fmla="*/ 0 h 123825"/>
              <a:gd name="connsiteX4" fmla="*/ 124396 w 123825"/>
              <a:gd name="connsiteY4" fmla="*/ 62198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4396" y="62198"/>
                </a:moveTo>
                <a:cubicBezTo>
                  <a:pt x="124396" y="96584"/>
                  <a:pt x="96583" y="124397"/>
                  <a:pt x="62198" y="124397"/>
                </a:cubicBezTo>
                <a:cubicBezTo>
                  <a:pt x="27813" y="124397"/>
                  <a:pt x="0" y="96584"/>
                  <a:pt x="0" y="62198"/>
                </a:cubicBezTo>
                <a:cubicBezTo>
                  <a:pt x="0" y="27813"/>
                  <a:pt x="27813" y="0"/>
                  <a:pt x="62198" y="0"/>
                </a:cubicBezTo>
                <a:cubicBezTo>
                  <a:pt x="96583" y="-95"/>
                  <a:pt x="124396" y="27813"/>
                  <a:pt x="124396" y="62198"/>
                </a:cubicBezTo>
                <a:close/>
              </a:path>
            </a:pathLst>
          </a:custGeom>
          <a:solidFill>
            <a:srgbClr val="FFFFFF"/>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95E14F7A-4888-4B14-BC63-A96699FF34A8}"/>
              </a:ext>
            </a:extLst>
          </p:cNvPr>
          <p:cNvSpPr/>
          <p:nvPr/>
        </p:nvSpPr>
        <p:spPr>
          <a:xfrm>
            <a:off x="9718928" y="3157050"/>
            <a:ext cx="95250" cy="95250"/>
          </a:xfrm>
          <a:custGeom>
            <a:avLst/>
            <a:gdLst>
              <a:gd name="connsiteX0" fmla="*/ 104204 w 95250"/>
              <a:gd name="connsiteY0" fmla="*/ 52102 h 95250"/>
              <a:gd name="connsiteX1" fmla="*/ 52102 w 95250"/>
              <a:gd name="connsiteY1" fmla="*/ 104204 h 95250"/>
              <a:gd name="connsiteX2" fmla="*/ 0 w 95250"/>
              <a:gd name="connsiteY2" fmla="*/ 52102 h 95250"/>
              <a:gd name="connsiteX3" fmla="*/ 52102 w 95250"/>
              <a:gd name="connsiteY3" fmla="*/ 0 h 95250"/>
              <a:gd name="connsiteX4" fmla="*/ 104204 w 95250"/>
              <a:gd name="connsiteY4" fmla="*/ 52102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104204" y="52102"/>
                </a:moveTo>
                <a:cubicBezTo>
                  <a:pt x="104204" y="80867"/>
                  <a:pt x="80867" y="104204"/>
                  <a:pt x="52102" y="104204"/>
                </a:cubicBezTo>
                <a:cubicBezTo>
                  <a:pt x="23336" y="104204"/>
                  <a:pt x="0" y="80867"/>
                  <a:pt x="0" y="52102"/>
                </a:cubicBezTo>
                <a:cubicBezTo>
                  <a:pt x="0" y="23336"/>
                  <a:pt x="23336" y="0"/>
                  <a:pt x="52102" y="0"/>
                </a:cubicBezTo>
                <a:cubicBezTo>
                  <a:pt x="80867" y="0"/>
                  <a:pt x="104204" y="23241"/>
                  <a:pt x="104204" y="52102"/>
                </a:cubicBezTo>
                <a:close/>
              </a:path>
            </a:pathLst>
          </a:custGeom>
          <a:solidFill>
            <a:srgbClr val="FFFFFF"/>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CD3B698F-9C7D-4A45-B9A1-922148E38484}"/>
              </a:ext>
            </a:extLst>
          </p:cNvPr>
          <p:cNvSpPr/>
          <p:nvPr/>
        </p:nvSpPr>
        <p:spPr>
          <a:xfrm>
            <a:off x="7537359" y="3705972"/>
            <a:ext cx="752475" cy="381000"/>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pic>
        <p:nvPicPr>
          <p:cNvPr id="69" name="Picture 2" descr="Related image">
            <a:extLst>
              <a:ext uri="{FF2B5EF4-FFF2-40B4-BE49-F238E27FC236}">
                <a16:creationId xmlns:a16="http://schemas.microsoft.com/office/drawing/2014/main" id="{930B1408-2ABC-45EF-9785-FA81F9E986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600000">
            <a:off x="8800290" y="1712542"/>
            <a:ext cx="1112692" cy="117354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1D265A0-39E4-4366-8AE1-A1578AC61739}"/>
              </a:ext>
            </a:extLst>
          </p:cNvPr>
          <p:cNvGrpSpPr/>
          <p:nvPr/>
        </p:nvGrpSpPr>
        <p:grpSpPr>
          <a:xfrm>
            <a:off x="3129909" y="1912276"/>
            <a:ext cx="2528834" cy="715906"/>
            <a:chOff x="301452" y="1783512"/>
            <a:chExt cx="3043825" cy="861699"/>
          </a:xfrm>
        </p:grpSpPr>
        <p:sp>
          <p:nvSpPr>
            <p:cNvPr id="70" name="Freeform: Shape 69">
              <a:extLst>
                <a:ext uri="{FF2B5EF4-FFF2-40B4-BE49-F238E27FC236}">
                  <a16:creationId xmlns:a16="http://schemas.microsoft.com/office/drawing/2014/main" id="{FBD912CD-DB85-4554-A6B7-9A496D3CD22F}"/>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95BA7E2-7A5C-4BDB-8A0C-29770129434C}"/>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0533329D-C5D1-486B-978B-E363EE84DFCD}"/>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74" name="Group 73">
            <a:extLst>
              <a:ext uri="{FF2B5EF4-FFF2-40B4-BE49-F238E27FC236}">
                <a16:creationId xmlns:a16="http://schemas.microsoft.com/office/drawing/2014/main" id="{799BFB1A-10C7-4A07-84DA-82D1EA15F688}"/>
              </a:ext>
            </a:extLst>
          </p:cNvPr>
          <p:cNvGrpSpPr/>
          <p:nvPr/>
        </p:nvGrpSpPr>
        <p:grpSpPr>
          <a:xfrm>
            <a:off x="10670087" y="662418"/>
            <a:ext cx="3043825" cy="861699"/>
            <a:chOff x="301452" y="1783512"/>
            <a:chExt cx="3043825" cy="861699"/>
          </a:xfrm>
        </p:grpSpPr>
        <p:sp>
          <p:nvSpPr>
            <p:cNvPr id="75" name="Freeform: Shape 74">
              <a:extLst>
                <a:ext uri="{FF2B5EF4-FFF2-40B4-BE49-F238E27FC236}">
                  <a16:creationId xmlns:a16="http://schemas.microsoft.com/office/drawing/2014/main" id="{90FCD56A-1674-41AD-AAAC-E0FC67988E97}"/>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5493050F-016E-4F13-AF28-198F52A9061F}"/>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52653923-111C-4477-94D6-DE1FFECFB110}"/>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78" name="Group 77">
            <a:extLst>
              <a:ext uri="{FF2B5EF4-FFF2-40B4-BE49-F238E27FC236}">
                <a16:creationId xmlns:a16="http://schemas.microsoft.com/office/drawing/2014/main" id="{4EB599A3-7085-4138-824A-4DCCAE432968}"/>
              </a:ext>
            </a:extLst>
          </p:cNvPr>
          <p:cNvGrpSpPr/>
          <p:nvPr/>
        </p:nvGrpSpPr>
        <p:grpSpPr>
          <a:xfrm>
            <a:off x="5880710" y="1912276"/>
            <a:ext cx="1457135" cy="412511"/>
            <a:chOff x="301452" y="1783512"/>
            <a:chExt cx="3043825" cy="861699"/>
          </a:xfrm>
        </p:grpSpPr>
        <p:sp>
          <p:nvSpPr>
            <p:cNvPr id="79" name="Freeform: Shape 78">
              <a:extLst>
                <a:ext uri="{FF2B5EF4-FFF2-40B4-BE49-F238E27FC236}">
                  <a16:creationId xmlns:a16="http://schemas.microsoft.com/office/drawing/2014/main" id="{C9916659-7B74-47D6-8548-8A6B778C190E}"/>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5391224A-BBC2-4580-8870-0A1A24B1E5A5}"/>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0725D211-C017-4ED9-8567-F57409651277}"/>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82" name="Group 81">
            <a:extLst>
              <a:ext uri="{FF2B5EF4-FFF2-40B4-BE49-F238E27FC236}">
                <a16:creationId xmlns:a16="http://schemas.microsoft.com/office/drawing/2014/main" id="{54F7A550-F135-405B-A520-6AF3C6584094}"/>
              </a:ext>
            </a:extLst>
          </p:cNvPr>
          <p:cNvGrpSpPr/>
          <p:nvPr/>
        </p:nvGrpSpPr>
        <p:grpSpPr>
          <a:xfrm>
            <a:off x="-2323671" y="5720158"/>
            <a:ext cx="3476031" cy="984055"/>
            <a:chOff x="301452" y="1783512"/>
            <a:chExt cx="3043825" cy="861699"/>
          </a:xfrm>
        </p:grpSpPr>
        <p:sp>
          <p:nvSpPr>
            <p:cNvPr id="83" name="Freeform: Shape 82">
              <a:extLst>
                <a:ext uri="{FF2B5EF4-FFF2-40B4-BE49-F238E27FC236}">
                  <a16:creationId xmlns:a16="http://schemas.microsoft.com/office/drawing/2014/main" id="{CBB31D5F-84F7-4715-B563-1B35C9BD3E44}"/>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39890D9B-CE44-4904-BD28-7A4DBF60527A}"/>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0527C5A7-CF02-4C36-B46F-6D3B5EE110A4}"/>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86" name="Group 85">
            <a:extLst>
              <a:ext uri="{FF2B5EF4-FFF2-40B4-BE49-F238E27FC236}">
                <a16:creationId xmlns:a16="http://schemas.microsoft.com/office/drawing/2014/main" id="{941BEE78-4B30-416E-BB36-524C50486114}"/>
              </a:ext>
            </a:extLst>
          </p:cNvPr>
          <p:cNvGrpSpPr/>
          <p:nvPr/>
        </p:nvGrpSpPr>
        <p:grpSpPr>
          <a:xfrm>
            <a:off x="5712349" y="5948370"/>
            <a:ext cx="2016982" cy="571002"/>
            <a:chOff x="301452" y="1783512"/>
            <a:chExt cx="3043825" cy="861699"/>
          </a:xfrm>
        </p:grpSpPr>
        <p:sp>
          <p:nvSpPr>
            <p:cNvPr id="87" name="Freeform: Shape 86">
              <a:extLst>
                <a:ext uri="{FF2B5EF4-FFF2-40B4-BE49-F238E27FC236}">
                  <a16:creationId xmlns:a16="http://schemas.microsoft.com/office/drawing/2014/main" id="{386E3BB9-9DC7-46A2-B235-E8DE15A47E10}"/>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sp>
          <p:nvSpPr>
            <p:cNvPr id="88" name="Freeform: Shape 87">
              <a:extLst>
                <a:ext uri="{FF2B5EF4-FFF2-40B4-BE49-F238E27FC236}">
                  <a16:creationId xmlns:a16="http://schemas.microsoft.com/office/drawing/2014/main" id="{98C7D8DA-C7D8-4133-BEED-8855F6E733CF}"/>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A53D9DD4-542C-468D-81CE-6CD5054ECE5D}"/>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90" name="Group 89">
            <a:extLst>
              <a:ext uri="{FF2B5EF4-FFF2-40B4-BE49-F238E27FC236}">
                <a16:creationId xmlns:a16="http://schemas.microsoft.com/office/drawing/2014/main" id="{655AD05F-2B34-40F0-B0AE-ECEEDABA71E6}"/>
              </a:ext>
            </a:extLst>
          </p:cNvPr>
          <p:cNvGrpSpPr/>
          <p:nvPr/>
        </p:nvGrpSpPr>
        <p:grpSpPr>
          <a:xfrm flipH="1">
            <a:off x="-2184548" y="1663938"/>
            <a:ext cx="3819159" cy="1081194"/>
            <a:chOff x="301452" y="1783512"/>
            <a:chExt cx="3043825" cy="861699"/>
          </a:xfrm>
        </p:grpSpPr>
        <p:sp>
          <p:nvSpPr>
            <p:cNvPr id="91" name="Freeform: Shape 90">
              <a:extLst>
                <a:ext uri="{FF2B5EF4-FFF2-40B4-BE49-F238E27FC236}">
                  <a16:creationId xmlns:a16="http://schemas.microsoft.com/office/drawing/2014/main" id="{6D647CC0-E37A-425C-939D-2712069262AE}"/>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F76BD0A-C7E2-4B01-BB00-E0F1ED67A86E}"/>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EF9D5C9A-81BE-467D-BF94-71A5D1A20C6E}"/>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sp>
        <p:nvSpPr>
          <p:cNvPr id="94" name="Freeform: Shape 93">
            <a:extLst>
              <a:ext uri="{FF2B5EF4-FFF2-40B4-BE49-F238E27FC236}">
                <a16:creationId xmlns:a16="http://schemas.microsoft.com/office/drawing/2014/main" id="{4F6B8655-F215-4DBB-98E7-33D4AF7711D1}"/>
              </a:ext>
            </a:extLst>
          </p:cNvPr>
          <p:cNvSpPr/>
          <p:nvPr/>
        </p:nvSpPr>
        <p:spPr>
          <a:xfrm>
            <a:off x="11703368" y="4518982"/>
            <a:ext cx="647700" cy="327949"/>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sp>
        <p:nvSpPr>
          <p:cNvPr id="97" name="Rectangle 96">
            <a:extLst>
              <a:ext uri="{FF2B5EF4-FFF2-40B4-BE49-F238E27FC236}">
                <a16:creationId xmlns:a16="http://schemas.microsoft.com/office/drawing/2014/main" id="{5FF1B841-45AC-4BB8-A582-20F43889BFDF}"/>
              </a:ext>
            </a:extLst>
          </p:cNvPr>
          <p:cNvSpPr/>
          <p:nvPr/>
        </p:nvSpPr>
        <p:spPr>
          <a:xfrm>
            <a:off x="640080" y="2702321"/>
            <a:ext cx="6096000" cy="1638462"/>
          </a:xfrm>
          <a:prstGeom prst="rect">
            <a:avLst/>
          </a:prstGeom>
        </p:spPr>
        <p:txBody>
          <a:bodyPr>
            <a:spAutoFit/>
          </a:bodyPr>
          <a:lstStyle/>
          <a:p>
            <a:pPr marL="45720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also tell ourselves that we’re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no good</a:t>
            </a:r>
            <a:r>
              <a:rPr lang="en-GB" sz="16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jump up and down squashing our self-esteem. For example, ‘I failed that exam so that means I’m an idiot, useless, hopeless and I think I should run away’. No, everyone fails at something so think about what happened and try and make it right.</a:t>
            </a:r>
          </a:p>
        </p:txBody>
      </p:sp>
      <p:sp>
        <p:nvSpPr>
          <p:cNvPr id="100" name="Rectangle 99">
            <a:extLst>
              <a:ext uri="{FF2B5EF4-FFF2-40B4-BE49-F238E27FC236}">
                <a16:creationId xmlns:a16="http://schemas.microsoft.com/office/drawing/2014/main" id="{B5713BFE-EA4C-493E-9CCF-8EE4673D98D3}"/>
              </a:ext>
            </a:extLst>
          </p:cNvPr>
          <p:cNvSpPr/>
          <p:nvPr/>
        </p:nvSpPr>
        <p:spPr>
          <a:xfrm>
            <a:off x="624840" y="4533214"/>
            <a:ext cx="6096000" cy="1116524"/>
          </a:xfrm>
          <a:prstGeom prst="rect">
            <a:avLst/>
          </a:prstGeom>
        </p:spPr>
        <p:txBody>
          <a:bodyPr>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funny thing that we sometimes believe is that other people can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read our minds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‘My friend knows I’m upset and she’s being mean not helping me’. Well, maybe she has no idea that you’re upset so you may have to tell her. </a:t>
            </a:r>
          </a:p>
        </p:txBody>
      </p:sp>
    </p:spTree>
    <p:extLst>
      <p:ext uri="{BB962C8B-B14F-4D97-AF65-F5344CB8AC3E}">
        <p14:creationId xmlns:p14="http://schemas.microsoft.com/office/powerpoint/2010/main" val="191053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nodeType="withEffect">
                                  <p:stCondLst>
                                    <p:cond delay="275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175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1000"/>
                                        <p:tgtEl>
                                          <p:spTgt spid="90"/>
                                        </p:tgtEl>
                                      </p:cBhvr>
                                    </p:animEffect>
                                  </p:childTnLst>
                                </p:cTn>
                              </p:par>
                              <p:par>
                                <p:cTn id="35" presetID="63" presetClass="path" presetSubtype="0" repeatCount="indefinite" decel="30000" autoRev="1" fill="hold" nodeType="withEffect">
                                  <p:stCondLst>
                                    <p:cond delay="0"/>
                                  </p:stCondLst>
                                  <p:childTnLst>
                                    <p:animMotion origin="layout" path="M -3.95833E-6 3.7037E-6 L 0.11706 3.7037E-6 " pathEditMode="relative" rAng="0" ptsTypes="AA">
                                      <p:cBhvr>
                                        <p:cTn id="36" dur="35000" fill="hold"/>
                                        <p:tgtEl>
                                          <p:spTgt spid="90"/>
                                        </p:tgtEl>
                                        <p:attrNameLst>
                                          <p:attrName>ppt_x</p:attrName>
                                          <p:attrName>ppt_y</p:attrName>
                                        </p:attrNameLst>
                                      </p:cBhvr>
                                      <p:rCtr x="5846" y="0"/>
                                    </p:animMotion>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1000"/>
                                        <p:tgtEl>
                                          <p:spTgt spid="78"/>
                                        </p:tgtEl>
                                      </p:cBhvr>
                                    </p:animEffect>
                                  </p:childTnLst>
                                </p:cTn>
                              </p:par>
                              <p:par>
                                <p:cTn id="40" presetID="63" presetClass="path" presetSubtype="0" repeatCount="indefinite" decel="30000" autoRev="1" fill="hold" nodeType="withEffect">
                                  <p:stCondLst>
                                    <p:cond delay="0"/>
                                  </p:stCondLst>
                                  <p:childTnLst>
                                    <p:animMotion origin="layout" path="M 2.70833E-6 3.7037E-6 L 0.0888 3.7037E-6 " pathEditMode="relative" rAng="0" ptsTypes="AA">
                                      <p:cBhvr>
                                        <p:cTn id="41" dur="35000" fill="hold"/>
                                        <p:tgtEl>
                                          <p:spTgt spid="78"/>
                                        </p:tgtEl>
                                        <p:attrNameLst>
                                          <p:attrName>ppt_x</p:attrName>
                                          <p:attrName>ppt_y</p:attrName>
                                        </p:attrNameLst>
                                      </p:cBhvr>
                                      <p:rCtr x="4440" y="0"/>
                                    </p:animMotion>
                                  </p:childTnLst>
                                </p:cTn>
                              </p:par>
                              <p:par>
                                <p:cTn id="42" presetID="10" presetClass="entr" presetSubtype="0" fill="hold" nodeType="withEffect">
                                  <p:stCondLst>
                                    <p:cond delay="50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childTnLst>
                                </p:cTn>
                              </p:par>
                              <p:par>
                                <p:cTn id="45" presetID="63" presetClass="path" presetSubtype="0" repeatCount="indefinite" decel="30000" autoRev="1" fill="hold" nodeType="withEffect">
                                  <p:stCondLst>
                                    <p:cond delay="500"/>
                                  </p:stCondLst>
                                  <p:childTnLst>
                                    <p:animMotion origin="layout" path="M 3.33333E-6 1.48148E-6 L 0.06211 1.48148E-6 " pathEditMode="relative" rAng="0" ptsTypes="AA">
                                      <p:cBhvr>
                                        <p:cTn id="46" dur="35000" fill="hold"/>
                                        <p:tgtEl>
                                          <p:spTgt spid="73"/>
                                        </p:tgtEl>
                                        <p:attrNameLst>
                                          <p:attrName>ppt_x</p:attrName>
                                          <p:attrName>ppt_y</p:attrName>
                                        </p:attrNameLst>
                                      </p:cBhvr>
                                      <p:rCtr x="3099" y="0"/>
                                    </p:animMotion>
                                  </p:childTnLst>
                                </p:cTn>
                              </p:par>
                              <p:par>
                                <p:cTn id="47" presetID="2" presetClass="entr" presetSubtype="4" decel="10000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3500" fill="hold"/>
                                        <p:tgtEl>
                                          <p:spTgt spid="96"/>
                                        </p:tgtEl>
                                        <p:attrNameLst>
                                          <p:attrName>ppt_x</p:attrName>
                                        </p:attrNameLst>
                                      </p:cBhvr>
                                      <p:tavLst>
                                        <p:tav tm="0">
                                          <p:val>
                                            <p:strVal val="#ppt_x"/>
                                          </p:val>
                                        </p:tav>
                                        <p:tav tm="100000">
                                          <p:val>
                                            <p:strVal val="#ppt_x"/>
                                          </p:val>
                                        </p:tav>
                                      </p:tavLst>
                                    </p:anim>
                                    <p:anim calcmode="lin" valueType="num">
                                      <p:cBhvr additive="base">
                                        <p:cTn id="50" dur="3500" fill="hold"/>
                                        <p:tgtEl>
                                          <p:spTgt spid="96"/>
                                        </p:tgtEl>
                                        <p:attrNameLst>
                                          <p:attrName>ppt_y</p:attrName>
                                        </p:attrNameLst>
                                      </p:cBhvr>
                                      <p:tavLst>
                                        <p:tav tm="0">
                                          <p:val>
                                            <p:strVal val="1+#ppt_h/2"/>
                                          </p:val>
                                        </p:tav>
                                        <p:tav tm="100000">
                                          <p:val>
                                            <p:strVal val="#ppt_y"/>
                                          </p:val>
                                        </p:tav>
                                      </p:tavLst>
                                    </p:anim>
                                  </p:childTnLst>
                                </p:cTn>
                              </p:par>
                              <p:par>
                                <p:cTn id="51" presetID="64" presetClass="path" presetSubtype="0" repeatCount="indefinite" accel="50000" decel="50000" autoRev="1" fill="hold" nodeType="withEffect">
                                  <p:stCondLst>
                                    <p:cond delay="3500"/>
                                  </p:stCondLst>
                                  <p:childTnLst>
                                    <p:animMotion origin="layout" path="M 3.125E-6 3.7037E-7 L 3.125E-6 0.01968 " pathEditMode="relative" rAng="0" ptsTypes="AA">
                                      <p:cBhvr>
                                        <p:cTn id="52" dur="3000" fill="hold"/>
                                        <p:tgtEl>
                                          <p:spTgt spid="96"/>
                                        </p:tgtEl>
                                        <p:attrNameLst>
                                          <p:attrName>ppt_x</p:attrName>
                                          <p:attrName>ppt_y</p:attrName>
                                        </p:attrNameLst>
                                      </p:cBhvr>
                                      <p:rCtr x="0" y="972"/>
                                    </p:animMotion>
                                  </p:childTnLst>
                                </p:cTn>
                              </p:par>
                              <p:par>
                                <p:cTn id="53" presetID="1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childTnLst>
                                </p:cTn>
                              </p:par>
                              <p:par>
                                <p:cTn id="56" presetID="63" presetClass="path" presetSubtype="0" repeatCount="indefinite" decel="30000" autoRev="1" fill="hold" grpId="1" nodeType="withEffect">
                                  <p:stCondLst>
                                    <p:cond delay="0"/>
                                  </p:stCondLst>
                                  <p:childTnLst>
                                    <p:animMotion origin="layout" path="M 1.45833E-6 4.44444E-6 L -0.07357 4.44444E-6 " pathEditMode="relative" rAng="0" ptsTypes="AA">
                                      <p:cBhvr>
                                        <p:cTn id="57" dur="27500" fill="hold"/>
                                        <p:tgtEl>
                                          <p:spTgt spid="66"/>
                                        </p:tgtEl>
                                        <p:attrNameLst>
                                          <p:attrName>ppt_x</p:attrName>
                                          <p:attrName>ppt_y</p:attrName>
                                        </p:attrNameLst>
                                      </p:cBhvr>
                                      <p:rCtr x="-3685" y="0"/>
                                    </p:animMotion>
                                  </p:childTnLst>
                                </p:cTn>
                              </p:par>
                              <p:par>
                                <p:cTn id="58" presetID="10"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1000"/>
                                        <p:tgtEl>
                                          <p:spTgt spid="74"/>
                                        </p:tgtEl>
                                      </p:cBhvr>
                                    </p:animEffect>
                                  </p:childTnLst>
                                </p:cTn>
                              </p:par>
                              <p:par>
                                <p:cTn id="61" presetID="63" presetClass="path" presetSubtype="0" repeatCount="indefinite" decel="30000" autoRev="1" fill="hold" nodeType="withEffect">
                                  <p:stCondLst>
                                    <p:cond delay="0"/>
                                  </p:stCondLst>
                                  <p:childTnLst>
                                    <p:animMotion origin="layout" path="M 0 7.40741E-7 L -0.06289 7.40741E-7 " pathEditMode="relative" rAng="0" ptsTypes="AA">
                                      <p:cBhvr>
                                        <p:cTn id="62" dur="35000" fill="hold"/>
                                        <p:tgtEl>
                                          <p:spTgt spid="74"/>
                                        </p:tgtEl>
                                        <p:attrNameLst>
                                          <p:attrName>ppt_x</p:attrName>
                                          <p:attrName>ppt_y</p:attrName>
                                        </p:attrNameLst>
                                      </p:cBhvr>
                                      <p:rCtr x="-3151" y="0"/>
                                    </p:animMotion>
                                  </p:childTnLst>
                                </p:cTn>
                              </p:par>
                              <p:par>
                                <p:cTn id="63" presetID="10" presetClass="entr" presetSubtype="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1000"/>
                                        <p:tgtEl>
                                          <p:spTgt spid="86"/>
                                        </p:tgtEl>
                                      </p:cBhvr>
                                    </p:animEffect>
                                  </p:childTnLst>
                                </p:cTn>
                              </p:par>
                              <p:par>
                                <p:cTn id="66" presetID="63" presetClass="path" presetSubtype="0" repeatCount="indefinite" decel="30000" autoRev="1" fill="hold" nodeType="withEffect">
                                  <p:stCondLst>
                                    <p:cond delay="0"/>
                                  </p:stCondLst>
                                  <p:childTnLst>
                                    <p:animMotion origin="layout" path="M -1.875E-6 2.22222E-6 L -0.18568 2.22222E-6 " pathEditMode="relative" rAng="0" ptsTypes="AA">
                                      <p:cBhvr>
                                        <p:cTn id="67" dur="35000" fill="hold"/>
                                        <p:tgtEl>
                                          <p:spTgt spid="86"/>
                                        </p:tgtEl>
                                        <p:attrNameLst>
                                          <p:attrName>ppt_x</p:attrName>
                                          <p:attrName>ppt_y</p:attrName>
                                        </p:attrNameLst>
                                      </p:cBhvr>
                                      <p:rCtr x="-9284" y="0"/>
                                    </p:animMotion>
                                  </p:childTnLst>
                                </p:cTn>
                              </p:par>
                              <p:par>
                                <p:cTn id="68" presetID="10" presetClass="entr" presetSubtype="0" fill="hold" grpId="0"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1000"/>
                                        <p:tgtEl>
                                          <p:spTgt spid="94"/>
                                        </p:tgtEl>
                                      </p:cBhvr>
                                    </p:animEffect>
                                  </p:childTnLst>
                                </p:cTn>
                              </p:par>
                              <p:par>
                                <p:cTn id="71" presetID="63" presetClass="path" presetSubtype="0" repeatCount="indefinite" decel="30000" autoRev="1" fill="hold" grpId="1" nodeType="withEffect">
                                  <p:stCondLst>
                                    <p:cond delay="0"/>
                                  </p:stCondLst>
                                  <p:childTnLst>
                                    <p:animMotion origin="layout" path="M 1.66667E-6 -3.7037E-7 L -0.07552 -3.7037E-7 " pathEditMode="relative" rAng="0" ptsTypes="AA">
                                      <p:cBhvr>
                                        <p:cTn id="72" dur="27500" fill="hold"/>
                                        <p:tgtEl>
                                          <p:spTgt spid="94"/>
                                        </p:tgtEl>
                                        <p:attrNameLst>
                                          <p:attrName>ppt_x</p:attrName>
                                          <p:attrName>ppt_y</p:attrName>
                                        </p:attrNameLst>
                                      </p:cBhvr>
                                      <p:rCtr x="-3776" y="0"/>
                                    </p:animMotion>
                                  </p:childTnLst>
                                </p:cTn>
                              </p:par>
                              <p:par>
                                <p:cTn id="73" presetID="10"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childTnLst>
                                </p:cTn>
                              </p:par>
                              <p:par>
                                <p:cTn id="76" presetID="63" presetClass="path" presetSubtype="0" repeatCount="indefinite" decel="30000" autoRev="1" fill="hold" nodeType="withEffect">
                                  <p:stCondLst>
                                    <p:cond delay="0"/>
                                  </p:stCondLst>
                                  <p:childTnLst>
                                    <p:animMotion origin="layout" path="M -3.125E-6 2.96296E-6 L 0.04805 0.00532 " pathEditMode="relative" rAng="0" ptsTypes="AA">
                                      <p:cBhvr>
                                        <p:cTn id="77" dur="35000" fill="hold"/>
                                        <p:tgtEl>
                                          <p:spTgt spid="82"/>
                                        </p:tgtEl>
                                        <p:attrNameLst>
                                          <p:attrName>ppt_x</p:attrName>
                                          <p:attrName>ppt_y</p:attrName>
                                        </p:attrNameLst>
                                      </p:cBhvr>
                                      <p:rCtr x="2409" y="255"/>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10" presetClass="entr" presetSubtype="0" fill="hold" grpId="0" nodeType="withEffect">
                                  <p:stCondLst>
                                    <p:cond delay="500"/>
                                  </p:stCondLst>
                                  <p:childTnLst>
                                    <p:set>
                                      <p:cBhvr>
                                        <p:cTn id="87" dur="1" fill="hold">
                                          <p:stCondLst>
                                            <p:cond delay="0"/>
                                          </p:stCondLst>
                                        </p:cTn>
                                        <p:tgtEl>
                                          <p:spTgt spid="97"/>
                                        </p:tgtEl>
                                        <p:attrNameLst>
                                          <p:attrName>style.visibility</p:attrName>
                                        </p:attrNameLst>
                                      </p:cBhvr>
                                      <p:to>
                                        <p:strVal val="visible"/>
                                      </p:to>
                                    </p:set>
                                    <p:animEffect transition="in" filter="fade">
                                      <p:cBhvr>
                                        <p:cTn id="88" dur="500"/>
                                        <p:tgtEl>
                                          <p:spTgt spid="97"/>
                                        </p:tgtEl>
                                      </p:cBhvr>
                                    </p:animEffect>
                                  </p:childTnLst>
                                </p:cTn>
                              </p:par>
                              <p:par>
                                <p:cTn id="89" presetID="10" presetClass="entr" presetSubtype="0" fill="hold" grpId="0" nodeType="withEffect">
                                  <p:stCondLst>
                                    <p:cond delay="75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95" grpId="0" animBg="1"/>
      <p:bldP spid="14" grpId="0" animBg="1"/>
      <p:bldP spid="15" grpId="0" animBg="1"/>
      <p:bldP spid="63" grpId="0" animBg="1"/>
      <p:bldP spid="66" grpId="0" animBg="1"/>
      <p:bldP spid="66" grpId="1" animBg="1"/>
      <p:bldP spid="94" grpId="0" animBg="1"/>
      <p:bldP spid="94" grpId="1" animBg="1"/>
      <p:bldP spid="97"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13778-F8A3-42D3-9681-2E17469B64AA}"/>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F44BC3F-ADFB-4E49-B464-45E6E6AD9D58}"/>
              </a:ext>
            </a:extLst>
          </p:cNvPr>
          <p:cNvSpPr/>
          <p:nvPr/>
        </p:nvSpPr>
        <p:spPr>
          <a:xfrm>
            <a:off x="624840" y="2122817"/>
            <a:ext cx="6096000" cy="1741054"/>
          </a:xfrm>
          <a:prstGeom prst="rect">
            <a:avLst/>
          </a:prstGeom>
        </p:spPr>
        <p:txBody>
          <a:bodyPr>
            <a:spAutoFit/>
          </a:bodyPr>
          <a:lstStyle/>
          <a:p>
            <a:pPr lvl="0">
              <a:lnSpc>
                <a:spcPct val="106000"/>
              </a:lnSpc>
              <a:spcAft>
                <a:spcPts val="800"/>
              </a:spcAft>
            </a:pP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Do you have a crystal ball that you can look into and tell the future? </a:t>
            </a:r>
          </a:p>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Possibly not. ‘I haven’t got a best friend so that means I’ll never have one when I’m older’. No, there is no reason for that to happen. Try not to imagine what will happen in the future if something has happened now. </a:t>
            </a:r>
          </a:p>
        </p:txBody>
      </p:sp>
      <p:pic>
        <p:nvPicPr>
          <p:cNvPr id="11" name="Graphic 10">
            <a:extLst>
              <a:ext uri="{FF2B5EF4-FFF2-40B4-BE49-F238E27FC236}">
                <a16:creationId xmlns:a16="http://schemas.microsoft.com/office/drawing/2014/main" id="{D5C0E79C-8017-45B0-89D8-A7459EF57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1852" y="1636422"/>
            <a:ext cx="4219575" cy="3676650"/>
          </a:xfrm>
          <a:prstGeom prst="rect">
            <a:avLst/>
          </a:prstGeom>
        </p:spPr>
      </p:pic>
      <p:sp>
        <p:nvSpPr>
          <p:cNvPr id="19" name="Star: 5 Points 18">
            <a:extLst>
              <a:ext uri="{FF2B5EF4-FFF2-40B4-BE49-F238E27FC236}">
                <a16:creationId xmlns:a16="http://schemas.microsoft.com/office/drawing/2014/main" id="{59B9146D-E639-4A6D-96AD-E6B433FE6AFB}"/>
              </a:ext>
            </a:extLst>
          </p:cNvPr>
          <p:cNvSpPr/>
          <p:nvPr/>
        </p:nvSpPr>
        <p:spPr>
          <a:xfrm rot="20221525">
            <a:off x="9902188" y="662628"/>
            <a:ext cx="763566" cy="763566"/>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tar: 5 Points 19">
            <a:extLst>
              <a:ext uri="{FF2B5EF4-FFF2-40B4-BE49-F238E27FC236}">
                <a16:creationId xmlns:a16="http://schemas.microsoft.com/office/drawing/2014/main" id="{C4C472E2-3CB0-4FA3-B24D-3430A42BAA4F}"/>
              </a:ext>
            </a:extLst>
          </p:cNvPr>
          <p:cNvSpPr/>
          <p:nvPr/>
        </p:nvSpPr>
        <p:spPr>
          <a:xfrm rot="21100888">
            <a:off x="10892275" y="1423615"/>
            <a:ext cx="588268" cy="588268"/>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ar: 5 Points 22">
            <a:extLst>
              <a:ext uri="{FF2B5EF4-FFF2-40B4-BE49-F238E27FC236}">
                <a16:creationId xmlns:a16="http://schemas.microsoft.com/office/drawing/2014/main" id="{E124AA4A-E070-474A-9E8F-2913EFDADF3A}"/>
              </a:ext>
            </a:extLst>
          </p:cNvPr>
          <p:cNvSpPr/>
          <p:nvPr/>
        </p:nvSpPr>
        <p:spPr>
          <a:xfrm rot="642523">
            <a:off x="11325500" y="671533"/>
            <a:ext cx="390692" cy="390692"/>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2FF50F7E-960E-4AEF-9113-B2492636397A}"/>
              </a:ext>
            </a:extLst>
          </p:cNvPr>
          <p:cNvSpPr/>
          <p:nvPr/>
        </p:nvSpPr>
        <p:spPr>
          <a:xfrm rot="20221525">
            <a:off x="318930" y="302064"/>
            <a:ext cx="1251496" cy="1251496"/>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tar: 5 Points 25">
            <a:extLst>
              <a:ext uri="{FF2B5EF4-FFF2-40B4-BE49-F238E27FC236}">
                <a16:creationId xmlns:a16="http://schemas.microsoft.com/office/drawing/2014/main" id="{478D419A-AEC5-4A56-A7C4-AF2E565BE24C}"/>
              </a:ext>
            </a:extLst>
          </p:cNvPr>
          <p:cNvSpPr/>
          <p:nvPr/>
        </p:nvSpPr>
        <p:spPr>
          <a:xfrm rot="538200">
            <a:off x="2269569" y="733700"/>
            <a:ext cx="964180" cy="964180"/>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tar: 5 Points 26">
            <a:extLst>
              <a:ext uri="{FF2B5EF4-FFF2-40B4-BE49-F238E27FC236}">
                <a16:creationId xmlns:a16="http://schemas.microsoft.com/office/drawing/2014/main" id="{67019307-2ABB-4894-9F8A-A09AF99C58CC}"/>
              </a:ext>
            </a:extLst>
          </p:cNvPr>
          <p:cNvSpPr/>
          <p:nvPr/>
        </p:nvSpPr>
        <p:spPr>
          <a:xfrm rot="642523">
            <a:off x="3979378" y="892048"/>
            <a:ext cx="640350" cy="640350"/>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Star: 5 Points 27">
            <a:extLst>
              <a:ext uri="{FF2B5EF4-FFF2-40B4-BE49-F238E27FC236}">
                <a16:creationId xmlns:a16="http://schemas.microsoft.com/office/drawing/2014/main" id="{F9765A87-6833-4A8C-B302-3384DE0F0043}"/>
              </a:ext>
            </a:extLst>
          </p:cNvPr>
          <p:cNvSpPr/>
          <p:nvPr/>
        </p:nvSpPr>
        <p:spPr>
          <a:xfrm rot="21100888">
            <a:off x="7394318" y="4859028"/>
            <a:ext cx="725099" cy="725099"/>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tar: 5 Points 28">
            <a:extLst>
              <a:ext uri="{FF2B5EF4-FFF2-40B4-BE49-F238E27FC236}">
                <a16:creationId xmlns:a16="http://schemas.microsoft.com/office/drawing/2014/main" id="{784D8259-0667-4CCD-9C57-4FABD545408A}"/>
              </a:ext>
            </a:extLst>
          </p:cNvPr>
          <p:cNvSpPr/>
          <p:nvPr/>
        </p:nvSpPr>
        <p:spPr>
          <a:xfrm rot="642523">
            <a:off x="8403016" y="6106018"/>
            <a:ext cx="604695" cy="60469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1CF48135-DD79-4FC6-B61A-CDD4991F7FC7}"/>
              </a:ext>
            </a:extLst>
          </p:cNvPr>
          <p:cNvSpPr/>
          <p:nvPr/>
        </p:nvSpPr>
        <p:spPr>
          <a:xfrm rot="20221525">
            <a:off x="4378180" y="6229127"/>
            <a:ext cx="1140230" cy="1140230"/>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ar: 5 Points 30">
            <a:extLst>
              <a:ext uri="{FF2B5EF4-FFF2-40B4-BE49-F238E27FC236}">
                <a16:creationId xmlns:a16="http://schemas.microsoft.com/office/drawing/2014/main" id="{6B62EBE6-B7A9-4CE7-90DD-7A895E431E93}"/>
              </a:ext>
            </a:extLst>
          </p:cNvPr>
          <p:cNvSpPr/>
          <p:nvPr/>
        </p:nvSpPr>
        <p:spPr>
          <a:xfrm rot="21100888">
            <a:off x="5803162" y="-524177"/>
            <a:ext cx="1303613" cy="1303613"/>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tar: 5 Points 31">
            <a:extLst>
              <a:ext uri="{FF2B5EF4-FFF2-40B4-BE49-F238E27FC236}">
                <a16:creationId xmlns:a16="http://schemas.microsoft.com/office/drawing/2014/main" id="{39563029-BF8E-4E56-8BA8-0159FF5A6BBD}"/>
              </a:ext>
            </a:extLst>
          </p:cNvPr>
          <p:cNvSpPr/>
          <p:nvPr/>
        </p:nvSpPr>
        <p:spPr>
          <a:xfrm rot="642523">
            <a:off x="8184940" y="334728"/>
            <a:ext cx="805835" cy="80583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88E9C5E0-070F-43CE-8EBA-D825267C325E}"/>
              </a:ext>
            </a:extLst>
          </p:cNvPr>
          <p:cNvSpPr/>
          <p:nvPr/>
        </p:nvSpPr>
        <p:spPr>
          <a:xfrm rot="642523">
            <a:off x="621957" y="5648902"/>
            <a:ext cx="805835" cy="80583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7F601842-E308-4574-950E-A644D72A0859}"/>
              </a:ext>
            </a:extLst>
          </p:cNvPr>
          <p:cNvSpPr/>
          <p:nvPr/>
        </p:nvSpPr>
        <p:spPr>
          <a:xfrm rot="538200">
            <a:off x="2923243" y="5729020"/>
            <a:ext cx="503849" cy="503849"/>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tar: 5 Points 35">
            <a:extLst>
              <a:ext uri="{FF2B5EF4-FFF2-40B4-BE49-F238E27FC236}">
                <a16:creationId xmlns:a16="http://schemas.microsoft.com/office/drawing/2014/main" id="{1C6B3815-EF13-443C-83AD-E4251CCBB894}"/>
              </a:ext>
            </a:extLst>
          </p:cNvPr>
          <p:cNvSpPr/>
          <p:nvPr/>
        </p:nvSpPr>
        <p:spPr>
          <a:xfrm rot="20221525">
            <a:off x="10394789" y="5153118"/>
            <a:ext cx="1376538" cy="1376538"/>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F860C36-96BC-49D3-A942-D458453A470E}"/>
              </a:ext>
            </a:extLst>
          </p:cNvPr>
          <p:cNvSpPr/>
          <p:nvPr/>
        </p:nvSpPr>
        <p:spPr>
          <a:xfrm>
            <a:off x="640080" y="3935579"/>
            <a:ext cx="6096000" cy="1377493"/>
          </a:xfrm>
          <a:prstGeom prst="rect">
            <a:avLst/>
          </a:prstGeom>
        </p:spPr>
        <p:txBody>
          <a:bodyPr>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we need to do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is not set ourselves up to fail</a:t>
            </a:r>
            <a:r>
              <a:rPr lang="en-GB" sz="1600"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 </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something. If you’ve never climbed a mountain before and you decide to climb the highest one around it’s likely you won’t be able to. Set your expectations on things that you can achieve and then work your way up to bigger things.</a:t>
            </a:r>
          </a:p>
        </p:txBody>
      </p:sp>
      <p:sp>
        <p:nvSpPr>
          <p:cNvPr id="22" name="Rectangle 21">
            <a:extLst>
              <a:ext uri="{FF2B5EF4-FFF2-40B4-BE49-F238E27FC236}">
                <a16:creationId xmlns:a16="http://schemas.microsoft.com/office/drawing/2014/main" id="{87D51274-08C6-4BFE-803D-D000FD28D788}"/>
              </a:ext>
            </a:extLst>
          </p:cNvPr>
          <p:cNvSpPr/>
          <p:nvPr/>
        </p:nvSpPr>
        <p:spPr>
          <a:xfrm>
            <a:off x="640080" y="3284467"/>
            <a:ext cx="6096000" cy="855555"/>
          </a:xfrm>
          <a:prstGeom prst="rect">
            <a:avLst/>
          </a:prstGeom>
        </p:spPr>
        <p:txBody>
          <a:bodyPr wrap="square">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It’s always good to have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hopes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dreams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as long as we don’t go too fast so that we want to stop if we don’t get past every stage. </a:t>
            </a:r>
          </a:p>
        </p:txBody>
      </p:sp>
    </p:spTree>
    <p:extLst>
      <p:ext uri="{BB962C8B-B14F-4D97-AF65-F5344CB8AC3E}">
        <p14:creationId xmlns:p14="http://schemas.microsoft.com/office/powerpoint/2010/main" val="268008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750"/>
                                  </p:stCondLst>
                                  <p:childTnLst>
                                    <p:animClr clrSpc="rgb" dir="cw">
                                      <p:cBhvr override="childStyle">
                                        <p:cTn id="6" dur="1500" autoRev="1" fill="remove"/>
                                        <p:tgtEl>
                                          <p:spTgt spid="20"/>
                                        </p:tgtEl>
                                        <p:attrNameLst>
                                          <p:attrName>style.color</p:attrName>
                                        </p:attrNameLst>
                                      </p:cBhvr>
                                      <p:to>
                                        <a:srgbClr val="00B0F0"/>
                                      </p:to>
                                    </p:animClr>
                                    <p:animClr clrSpc="rgb" dir="cw">
                                      <p:cBhvr>
                                        <p:cTn id="7" dur="1500" autoRev="1" fill="remove"/>
                                        <p:tgtEl>
                                          <p:spTgt spid="20"/>
                                        </p:tgtEl>
                                        <p:attrNameLst>
                                          <p:attrName>fillcolor</p:attrName>
                                        </p:attrNameLst>
                                      </p:cBhvr>
                                      <p:to>
                                        <a:srgbClr val="00B0F0"/>
                                      </p:to>
                                    </p:animClr>
                                    <p:set>
                                      <p:cBhvr>
                                        <p:cTn id="8" dur="1500" autoRev="1" fill="remove"/>
                                        <p:tgtEl>
                                          <p:spTgt spid="20"/>
                                        </p:tgtEl>
                                        <p:attrNameLst>
                                          <p:attrName>fill.type</p:attrName>
                                        </p:attrNameLst>
                                      </p:cBhvr>
                                      <p:to>
                                        <p:strVal val="solid"/>
                                      </p:to>
                                    </p:set>
                                    <p:set>
                                      <p:cBhvr>
                                        <p:cTn id="9" dur="1500" autoRev="1" fill="remove"/>
                                        <p:tgtEl>
                                          <p:spTgt spid="20"/>
                                        </p:tgtEl>
                                        <p:attrNameLst>
                                          <p:attrName>fill.on</p:attrName>
                                        </p:attrNameLst>
                                      </p:cBhvr>
                                      <p:to>
                                        <p:strVal val="true"/>
                                      </p:to>
                                    </p:set>
                                  </p:childTnLst>
                                </p:cTn>
                              </p:par>
                              <p:par>
                                <p:cTn id="10" presetID="27" presetClass="emph" presetSubtype="0" repeatCount="indefinite" fill="remove" grpId="0" nodeType="withEffect">
                                  <p:stCondLst>
                                    <p:cond delay="500"/>
                                  </p:stCondLst>
                                  <p:childTnLst>
                                    <p:animClr clrSpc="rgb" dir="cw">
                                      <p:cBhvr override="childStyle">
                                        <p:cTn id="11" dur="1500" autoRev="1" fill="remove"/>
                                        <p:tgtEl>
                                          <p:spTgt spid="23"/>
                                        </p:tgtEl>
                                        <p:attrNameLst>
                                          <p:attrName>style.color</p:attrName>
                                        </p:attrNameLst>
                                      </p:cBhvr>
                                      <p:to>
                                        <a:srgbClr val="00B0F0"/>
                                      </p:to>
                                    </p:animClr>
                                    <p:animClr clrSpc="rgb" dir="cw">
                                      <p:cBhvr>
                                        <p:cTn id="12" dur="1500" autoRev="1" fill="remove"/>
                                        <p:tgtEl>
                                          <p:spTgt spid="23"/>
                                        </p:tgtEl>
                                        <p:attrNameLst>
                                          <p:attrName>fillcolor</p:attrName>
                                        </p:attrNameLst>
                                      </p:cBhvr>
                                      <p:to>
                                        <a:srgbClr val="00B0F0"/>
                                      </p:to>
                                    </p:animClr>
                                    <p:set>
                                      <p:cBhvr>
                                        <p:cTn id="13" dur="1500" autoRev="1" fill="remove"/>
                                        <p:tgtEl>
                                          <p:spTgt spid="23"/>
                                        </p:tgtEl>
                                        <p:attrNameLst>
                                          <p:attrName>fill.type</p:attrName>
                                        </p:attrNameLst>
                                      </p:cBhvr>
                                      <p:to>
                                        <p:strVal val="solid"/>
                                      </p:to>
                                    </p:set>
                                    <p:set>
                                      <p:cBhvr>
                                        <p:cTn id="14" dur="1500" autoRev="1" fill="remove"/>
                                        <p:tgtEl>
                                          <p:spTgt spid="23"/>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500" autoRev="1" fill="remove"/>
                                        <p:tgtEl>
                                          <p:spTgt spid="25"/>
                                        </p:tgtEl>
                                        <p:attrNameLst>
                                          <p:attrName>style.color</p:attrName>
                                        </p:attrNameLst>
                                      </p:cBhvr>
                                      <p:to>
                                        <a:srgbClr val="00B0F0"/>
                                      </p:to>
                                    </p:animClr>
                                    <p:animClr clrSpc="rgb" dir="cw">
                                      <p:cBhvr>
                                        <p:cTn id="17" dur="1500" autoRev="1" fill="remove"/>
                                        <p:tgtEl>
                                          <p:spTgt spid="25"/>
                                        </p:tgtEl>
                                        <p:attrNameLst>
                                          <p:attrName>fillcolor</p:attrName>
                                        </p:attrNameLst>
                                      </p:cBhvr>
                                      <p:to>
                                        <a:srgbClr val="00B0F0"/>
                                      </p:to>
                                    </p:animClr>
                                    <p:set>
                                      <p:cBhvr>
                                        <p:cTn id="18" dur="1500" autoRev="1" fill="remove"/>
                                        <p:tgtEl>
                                          <p:spTgt spid="25"/>
                                        </p:tgtEl>
                                        <p:attrNameLst>
                                          <p:attrName>fill.type</p:attrName>
                                        </p:attrNameLst>
                                      </p:cBhvr>
                                      <p:to>
                                        <p:strVal val="solid"/>
                                      </p:to>
                                    </p:set>
                                    <p:set>
                                      <p:cBhvr>
                                        <p:cTn id="19" dur="1500" autoRev="1" fill="remove"/>
                                        <p:tgtEl>
                                          <p:spTgt spid="25"/>
                                        </p:tgtEl>
                                        <p:attrNameLst>
                                          <p:attrName>fill.on</p:attrName>
                                        </p:attrNameLst>
                                      </p:cBhvr>
                                      <p:to>
                                        <p:strVal val="true"/>
                                      </p:to>
                                    </p:set>
                                  </p:childTnLst>
                                </p:cTn>
                              </p:par>
                              <p:par>
                                <p:cTn id="20" presetID="27" presetClass="emph" presetSubtype="0" repeatCount="indefinite" fill="remove" grpId="0" nodeType="withEffect">
                                  <p:stCondLst>
                                    <p:cond delay="500"/>
                                  </p:stCondLst>
                                  <p:childTnLst>
                                    <p:animClr clrSpc="rgb" dir="cw">
                                      <p:cBhvr override="childStyle">
                                        <p:cTn id="21" dur="1500" autoRev="1" fill="remove"/>
                                        <p:tgtEl>
                                          <p:spTgt spid="27"/>
                                        </p:tgtEl>
                                        <p:attrNameLst>
                                          <p:attrName>style.color</p:attrName>
                                        </p:attrNameLst>
                                      </p:cBhvr>
                                      <p:to>
                                        <a:srgbClr val="00B0F0"/>
                                      </p:to>
                                    </p:animClr>
                                    <p:animClr clrSpc="rgb" dir="cw">
                                      <p:cBhvr>
                                        <p:cTn id="22" dur="1500" autoRev="1" fill="remove"/>
                                        <p:tgtEl>
                                          <p:spTgt spid="27"/>
                                        </p:tgtEl>
                                        <p:attrNameLst>
                                          <p:attrName>fillcolor</p:attrName>
                                        </p:attrNameLst>
                                      </p:cBhvr>
                                      <p:to>
                                        <a:srgbClr val="00B0F0"/>
                                      </p:to>
                                    </p:animClr>
                                    <p:set>
                                      <p:cBhvr>
                                        <p:cTn id="23" dur="1500" autoRev="1" fill="remove"/>
                                        <p:tgtEl>
                                          <p:spTgt spid="27"/>
                                        </p:tgtEl>
                                        <p:attrNameLst>
                                          <p:attrName>fill.type</p:attrName>
                                        </p:attrNameLst>
                                      </p:cBhvr>
                                      <p:to>
                                        <p:strVal val="solid"/>
                                      </p:to>
                                    </p:set>
                                    <p:set>
                                      <p:cBhvr>
                                        <p:cTn id="24" dur="1500" autoRev="1" fill="remove"/>
                                        <p:tgtEl>
                                          <p:spTgt spid="27"/>
                                        </p:tgtEl>
                                        <p:attrNameLst>
                                          <p:attrName>fill.on</p:attrName>
                                        </p:attrNameLst>
                                      </p:cBhvr>
                                      <p:to>
                                        <p:strVal val="true"/>
                                      </p:to>
                                    </p:set>
                                  </p:childTnLst>
                                </p:cTn>
                              </p:par>
                              <p:par>
                                <p:cTn id="25" presetID="27" presetClass="emph" presetSubtype="0" repeatCount="indefinite" fill="remove" grpId="0" nodeType="withEffect">
                                  <p:stCondLst>
                                    <p:cond delay="130"/>
                                  </p:stCondLst>
                                  <p:childTnLst>
                                    <p:animClr clrSpc="rgb" dir="cw">
                                      <p:cBhvr override="childStyle">
                                        <p:cTn id="26" dur="1500" autoRev="1" fill="remove"/>
                                        <p:tgtEl>
                                          <p:spTgt spid="31"/>
                                        </p:tgtEl>
                                        <p:attrNameLst>
                                          <p:attrName>style.color</p:attrName>
                                        </p:attrNameLst>
                                      </p:cBhvr>
                                      <p:to>
                                        <a:srgbClr val="00B0F0"/>
                                      </p:to>
                                    </p:animClr>
                                    <p:animClr clrSpc="rgb" dir="cw">
                                      <p:cBhvr>
                                        <p:cTn id="27" dur="1500" autoRev="1" fill="remove"/>
                                        <p:tgtEl>
                                          <p:spTgt spid="31"/>
                                        </p:tgtEl>
                                        <p:attrNameLst>
                                          <p:attrName>fillcolor</p:attrName>
                                        </p:attrNameLst>
                                      </p:cBhvr>
                                      <p:to>
                                        <a:srgbClr val="00B0F0"/>
                                      </p:to>
                                    </p:animClr>
                                    <p:set>
                                      <p:cBhvr>
                                        <p:cTn id="28" dur="1500" autoRev="1" fill="remove"/>
                                        <p:tgtEl>
                                          <p:spTgt spid="31"/>
                                        </p:tgtEl>
                                        <p:attrNameLst>
                                          <p:attrName>fill.type</p:attrName>
                                        </p:attrNameLst>
                                      </p:cBhvr>
                                      <p:to>
                                        <p:strVal val="solid"/>
                                      </p:to>
                                    </p:set>
                                    <p:set>
                                      <p:cBhvr>
                                        <p:cTn id="29" dur="1500" autoRev="1" fill="remove"/>
                                        <p:tgtEl>
                                          <p:spTgt spid="31"/>
                                        </p:tgtEl>
                                        <p:attrNameLst>
                                          <p:attrName>fill.on</p:attrName>
                                        </p:attrNameLst>
                                      </p:cBhvr>
                                      <p:to>
                                        <p:strVal val="true"/>
                                      </p:to>
                                    </p:set>
                                  </p:childTnLst>
                                </p:cTn>
                              </p:par>
                              <p:par>
                                <p:cTn id="30" presetID="27" presetClass="emph" presetSubtype="0" repeatCount="indefinite" fill="remove" grpId="0" nodeType="withEffect">
                                  <p:stCondLst>
                                    <p:cond delay="0"/>
                                  </p:stCondLst>
                                  <p:childTnLst>
                                    <p:animClr clrSpc="rgb" dir="cw">
                                      <p:cBhvr override="childStyle">
                                        <p:cTn id="31" dur="1500" autoRev="1" fill="remove"/>
                                        <p:tgtEl>
                                          <p:spTgt spid="28"/>
                                        </p:tgtEl>
                                        <p:attrNameLst>
                                          <p:attrName>style.color</p:attrName>
                                        </p:attrNameLst>
                                      </p:cBhvr>
                                      <p:to>
                                        <a:srgbClr val="00B0F0"/>
                                      </p:to>
                                    </p:animClr>
                                    <p:animClr clrSpc="rgb" dir="cw">
                                      <p:cBhvr>
                                        <p:cTn id="32" dur="1500" autoRev="1" fill="remove"/>
                                        <p:tgtEl>
                                          <p:spTgt spid="28"/>
                                        </p:tgtEl>
                                        <p:attrNameLst>
                                          <p:attrName>fillcolor</p:attrName>
                                        </p:attrNameLst>
                                      </p:cBhvr>
                                      <p:to>
                                        <a:srgbClr val="00B0F0"/>
                                      </p:to>
                                    </p:animClr>
                                    <p:set>
                                      <p:cBhvr>
                                        <p:cTn id="33" dur="1500" autoRev="1" fill="remove"/>
                                        <p:tgtEl>
                                          <p:spTgt spid="28"/>
                                        </p:tgtEl>
                                        <p:attrNameLst>
                                          <p:attrName>fill.type</p:attrName>
                                        </p:attrNameLst>
                                      </p:cBhvr>
                                      <p:to>
                                        <p:strVal val="solid"/>
                                      </p:to>
                                    </p:set>
                                    <p:set>
                                      <p:cBhvr>
                                        <p:cTn id="34" dur="1500" autoRev="1" fill="remove"/>
                                        <p:tgtEl>
                                          <p:spTgt spid="28"/>
                                        </p:tgtEl>
                                        <p:attrNameLst>
                                          <p:attrName>fill.on</p:attrName>
                                        </p:attrNameLst>
                                      </p:cBhvr>
                                      <p:to>
                                        <p:strVal val="true"/>
                                      </p:to>
                                    </p:set>
                                  </p:childTnLst>
                                </p:cTn>
                              </p:par>
                              <p:par>
                                <p:cTn id="35" presetID="27" presetClass="emph" presetSubtype="0" repeatCount="indefinite" fill="remove" grpId="0" nodeType="withEffect">
                                  <p:stCondLst>
                                    <p:cond delay="0"/>
                                  </p:stCondLst>
                                  <p:childTnLst>
                                    <p:animClr clrSpc="rgb" dir="cw">
                                      <p:cBhvr override="childStyle">
                                        <p:cTn id="36" dur="1500" autoRev="1" fill="remove"/>
                                        <p:tgtEl>
                                          <p:spTgt spid="30"/>
                                        </p:tgtEl>
                                        <p:attrNameLst>
                                          <p:attrName>style.color</p:attrName>
                                        </p:attrNameLst>
                                      </p:cBhvr>
                                      <p:to>
                                        <a:srgbClr val="00B0F0"/>
                                      </p:to>
                                    </p:animClr>
                                    <p:animClr clrSpc="rgb" dir="cw">
                                      <p:cBhvr>
                                        <p:cTn id="37" dur="1500" autoRev="1" fill="remove"/>
                                        <p:tgtEl>
                                          <p:spTgt spid="30"/>
                                        </p:tgtEl>
                                        <p:attrNameLst>
                                          <p:attrName>fillcolor</p:attrName>
                                        </p:attrNameLst>
                                      </p:cBhvr>
                                      <p:to>
                                        <a:srgbClr val="00B0F0"/>
                                      </p:to>
                                    </p:animClr>
                                    <p:set>
                                      <p:cBhvr>
                                        <p:cTn id="38" dur="1500" autoRev="1" fill="remove"/>
                                        <p:tgtEl>
                                          <p:spTgt spid="30"/>
                                        </p:tgtEl>
                                        <p:attrNameLst>
                                          <p:attrName>fill.type</p:attrName>
                                        </p:attrNameLst>
                                      </p:cBhvr>
                                      <p:to>
                                        <p:strVal val="solid"/>
                                      </p:to>
                                    </p:set>
                                    <p:set>
                                      <p:cBhvr>
                                        <p:cTn id="39" dur="1500" autoRev="1" fill="remove"/>
                                        <p:tgtEl>
                                          <p:spTgt spid="30"/>
                                        </p:tgtEl>
                                        <p:attrNameLst>
                                          <p:attrName>fill.on</p:attrName>
                                        </p:attrNameLst>
                                      </p:cBhvr>
                                      <p:to>
                                        <p:strVal val="true"/>
                                      </p:to>
                                    </p:set>
                                  </p:childTnLst>
                                </p:cTn>
                              </p:par>
                              <p:par>
                                <p:cTn id="40" presetID="27" presetClass="emph" presetSubtype="0" repeatCount="indefinite" fill="remove" grpId="0" nodeType="withEffect">
                                  <p:stCondLst>
                                    <p:cond delay="500"/>
                                  </p:stCondLst>
                                  <p:childTnLst>
                                    <p:animClr clrSpc="rgb" dir="cw">
                                      <p:cBhvr override="childStyle">
                                        <p:cTn id="41" dur="1500" autoRev="1" fill="remove"/>
                                        <p:tgtEl>
                                          <p:spTgt spid="33"/>
                                        </p:tgtEl>
                                        <p:attrNameLst>
                                          <p:attrName>style.color</p:attrName>
                                        </p:attrNameLst>
                                      </p:cBhvr>
                                      <p:to>
                                        <a:srgbClr val="00B0F0"/>
                                      </p:to>
                                    </p:animClr>
                                    <p:animClr clrSpc="rgb" dir="cw">
                                      <p:cBhvr>
                                        <p:cTn id="42" dur="1500" autoRev="1" fill="remove"/>
                                        <p:tgtEl>
                                          <p:spTgt spid="33"/>
                                        </p:tgtEl>
                                        <p:attrNameLst>
                                          <p:attrName>fillcolor</p:attrName>
                                        </p:attrNameLst>
                                      </p:cBhvr>
                                      <p:to>
                                        <a:srgbClr val="00B0F0"/>
                                      </p:to>
                                    </p:animClr>
                                    <p:set>
                                      <p:cBhvr>
                                        <p:cTn id="43" dur="1500" autoRev="1" fill="remove"/>
                                        <p:tgtEl>
                                          <p:spTgt spid="33"/>
                                        </p:tgtEl>
                                        <p:attrNameLst>
                                          <p:attrName>fill.type</p:attrName>
                                        </p:attrNameLst>
                                      </p:cBhvr>
                                      <p:to>
                                        <p:strVal val="solid"/>
                                      </p:to>
                                    </p:set>
                                    <p:set>
                                      <p:cBhvr>
                                        <p:cTn id="44" dur="1500" autoRev="1" fill="remove"/>
                                        <p:tgtEl>
                                          <p:spTgt spid="33"/>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ntr" presetSubtype="0" fill="hold" grpId="0" nodeType="withEffect">
                                  <p:stCondLst>
                                    <p:cond delay="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0" grpId="0" animBg="1"/>
      <p:bldP spid="23" grpId="0" animBg="1"/>
      <p:bldP spid="25" grpId="0" animBg="1"/>
      <p:bldP spid="27" grpId="0" animBg="1"/>
      <p:bldP spid="28" grpId="0" animBg="1"/>
      <p:bldP spid="30" grpId="0" animBg="1"/>
      <p:bldP spid="31" grpId="0" animBg="1"/>
      <p:bldP spid="33" grpId="0" animBg="1"/>
      <p:bldP spid="21" grpId="0"/>
      <p:bldP spid="21"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94BCB-2200-4C3F-945B-C2D7AB33BE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09B70268-82A8-4F91-B08C-3A0CB0170FB7}"/>
              </a:ext>
            </a:extLst>
          </p:cNvPr>
          <p:cNvSpPr/>
          <p:nvPr/>
        </p:nvSpPr>
        <p:spPr>
          <a:xfrm>
            <a:off x="685800" y="825573"/>
            <a:ext cx="2893742" cy="815673"/>
          </a:xfrm>
          <a:prstGeom prst="rect">
            <a:avLst/>
          </a:prstGeom>
        </p:spPr>
        <p:txBody>
          <a:bodyPr wrap="none">
            <a:spAutoFit/>
          </a:bodyPr>
          <a:lstStyle/>
          <a:p>
            <a:pPr algn="ctr">
              <a:lnSpc>
                <a:spcPct val="106000"/>
              </a:lnSpc>
              <a:spcAft>
                <a:spcPts val="800"/>
              </a:spcAft>
            </a:pPr>
            <a:r>
              <a:rPr lang="en-GB" sz="4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One step</a:t>
            </a:r>
            <a:endParaRPr lang="en-GB" sz="4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EBBC33-546C-46EC-9399-E8DAA204803F}"/>
              </a:ext>
            </a:extLst>
          </p:cNvPr>
          <p:cNvSpPr/>
          <p:nvPr/>
        </p:nvSpPr>
        <p:spPr>
          <a:xfrm>
            <a:off x="687308" y="3126439"/>
            <a:ext cx="8686800" cy="1731436"/>
          </a:xfrm>
          <a:prstGeom prst="rect">
            <a:avLst/>
          </a:prstGeom>
        </p:spPr>
        <p:txBody>
          <a:bodyPr wrap="square">
            <a:spAutoFit/>
          </a:bodyPr>
          <a:lstStyle/>
          <a:p>
            <a:pPr algn="ct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Do you remember we once spoke about something helpful you can use to train yourself to think first?</a:t>
            </a:r>
            <a:b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endPar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5C2B133-96FB-44CB-B7B0-B8FFE4CCAD80}"/>
              </a:ext>
            </a:extLst>
          </p:cNvPr>
          <p:cNvSpPr/>
          <p:nvPr/>
        </p:nvSpPr>
        <p:spPr>
          <a:xfrm>
            <a:off x="1387284" y="1638964"/>
            <a:ext cx="2831223" cy="815673"/>
          </a:xfrm>
          <a:prstGeom prst="rect">
            <a:avLst/>
          </a:prstGeom>
        </p:spPr>
        <p:txBody>
          <a:bodyPr wrap="none">
            <a:spAutoFit/>
          </a:bodyPr>
          <a:lstStyle/>
          <a:p>
            <a:pPr algn="ctr">
              <a:lnSpc>
                <a:spcPct val="106000"/>
              </a:lnSpc>
              <a:spcAft>
                <a:spcPts val="800"/>
              </a:spcAft>
            </a:pPr>
            <a:r>
              <a:rPr lang="en-GB" sz="4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 time</a:t>
            </a:r>
            <a:endParaRPr lang="en-GB" sz="4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757AAD4-B6CE-4179-969E-6A81FA67397B}"/>
              </a:ext>
            </a:extLst>
          </p:cNvPr>
          <p:cNvSpPr/>
          <p:nvPr/>
        </p:nvSpPr>
        <p:spPr>
          <a:xfrm>
            <a:off x="2234761" y="2452356"/>
            <a:ext cx="6165469" cy="815673"/>
          </a:xfrm>
          <a:prstGeom prst="rect">
            <a:avLst/>
          </a:prstGeom>
        </p:spPr>
        <p:txBody>
          <a:bodyPr wrap="none">
            <a:spAutoFit/>
          </a:bodyPr>
          <a:lstStyle/>
          <a:p>
            <a:pPr algn="ctr">
              <a:lnSpc>
                <a:spcPct val="106000"/>
              </a:lnSpc>
              <a:spcAft>
                <a:spcPts val="800"/>
              </a:spcAft>
            </a:pPr>
            <a:r>
              <a:rPr lang="en-GB" sz="4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you’ll </a:t>
            </a:r>
            <a:r>
              <a:rPr lang="en-GB" sz="4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get there.</a:t>
            </a:r>
            <a:endParaRPr lang="en-GB" sz="4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a:extLst>
              <a:ext uri="{FF2B5EF4-FFF2-40B4-BE49-F238E27FC236}">
                <a16:creationId xmlns:a16="http://schemas.microsoft.com/office/drawing/2014/main" id="{154916CE-7D81-4C2B-A5AD-633CBD755437}"/>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349491" y="200916"/>
            <a:ext cx="3586163" cy="6134226"/>
          </a:xfrm>
          <a:prstGeom prst="rect">
            <a:avLst/>
          </a:prstGeom>
        </p:spPr>
      </p:pic>
      <p:pic>
        <p:nvPicPr>
          <p:cNvPr id="9" name="Graphic 8">
            <a:extLst>
              <a:ext uri="{FF2B5EF4-FFF2-40B4-BE49-F238E27FC236}">
                <a16:creationId xmlns:a16="http://schemas.microsoft.com/office/drawing/2014/main" id="{20F6D8E5-DEF6-47BB-A970-EEBC7615D3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6298" y="2735497"/>
            <a:ext cx="1752636" cy="3599645"/>
          </a:xfrm>
          <a:prstGeom prst="rect">
            <a:avLst/>
          </a:prstGeom>
        </p:spPr>
      </p:pic>
      <p:pic>
        <p:nvPicPr>
          <p:cNvPr id="8" name="Graphic 7">
            <a:extLst>
              <a:ext uri="{FF2B5EF4-FFF2-40B4-BE49-F238E27FC236}">
                <a16:creationId xmlns:a16="http://schemas.microsoft.com/office/drawing/2014/main" id="{B3D50AFC-CFE0-4358-B891-746F175C1E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7398" y="4164570"/>
            <a:ext cx="1523445" cy="2170572"/>
          </a:xfrm>
          <a:prstGeom prst="rect">
            <a:avLst/>
          </a:prstGeom>
        </p:spPr>
      </p:pic>
      <p:pic>
        <p:nvPicPr>
          <p:cNvPr id="7" name="Graphic 6">
            <a:extLst>
              <a:ext uri="{FF2B5EF4-FFF2-40B4-BE49-F238E27FC236}">
                <a16:creationId xmlns:a16="http://schemas.microsoft.com/office/drawing/2014/main" id="{42DB0C22-AAE5-415B-889C-BECCB5D030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08704" y="4906069"/>
            <a:ext cx="525791" cy="1429073"/>
          </a:xfrm>
          <a:prstGeom prst="rect">
            <a:avLst/>
          </a:prstGeom>
        </p:spPr>
      </p:pic>
      <p:sp>
        <p:nvSpPr>
          <p:cNvPr id="12" name="Rectangle 11">
            <a:extLst>
              <a:ext uri="{FF2B5EF4-FFF2-40B4-BE49-F238E27FC236}">
                <a16:creationId xmlns:a16="http://schemas.microsoft.com/office/drawing/2014/main" id="{947BBFCA-F6A8-47B8-B69D-17FF164C66E8}"/>
              </a:ext>
            </a:extLst>
          </p:cNvPr>
          <p:cNvSpPr/>
          <p:nvPr/>
        </p:nvSpPr>
        <p:spPr>
          <a:xfrm>
            <a:off x="687308" y="4779362"/>
            <a:ext cx="8686800" cy="1237326"/>
          </a:xfrm>
          <a:prstGeom prst="rect">
            <a:avLst/>
          </a:prstGeom>
        </p:spPr>
        <p:txBody>
          <a:bodyPr wrap="square">
            <a:spAutoFit/>
          </a:bodyPr>
          <a:lstStyle/>
          <a:p>
            <a:pP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If you keep worrying about things or are impulsive and shout or hit out, this can help you to calm your worries and stop you from rushing head first into things. </a:t>
            </a:r>
          </a:p>
        </p:txBody>
      </p:sp>
    </p:spTree>
    <p:extLst>
      <p:ext uri="{BB962C8B-B14F-4D97-AF65-F5344CB8AC3E}">
        <p14:creationId xmlns:p14="http://schemas.microsoft.com/office/powerpoint/2010/main" val="1028388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250"/>
                                  </p:stCondLst>
                                  <p:iterate type="wd">
                                    <p:tmPct val="10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35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par>
                                <p:cTn id="18" presetID="10" presetClass="exit" presetSubtype="0" fill="hold" nodeType="withEffect">
                                  <p:stCondLst>
                                    <p:cond delay="250"/>
                                  </p:stCondLst>
                                  <p:childTnLst>
                                    <p:animEffect transition="out" filter="fade">
                                      <p:cBhvr>
                                        <p:cTn id="19" dur="1250"/>
                                        <p:tgtEl>
                                          <p:spTgt spid="7"/>
                                        </p:tgtEl>
                                      </p:cBhvr>
                                    </p:animEffect>
                                    <p:set>
                                      <p:cBhvr>
                                        <p:cTn id="20" dur="1" fill="hold">
                                          <p:stCondLst>
                                            <p:cond delay="1249"/>
                                          </p:stCondLst>
                                        </p:cTn>
                                        <p:tgtEl>
                                          <p:spTgt spid="7"/>
                                        </p:tgtEl>
                                        <p:attrNameLst>
                                          <p:attrName>style.visibility</p:attrName>
                                        </p:attrNameLst>
                                      </p:cBhvr>
                                      <p:to>
                                        <p:strVal val="hidden"/>
                                      </p:to>
                                    </p:set>
                                  </p:childTnLst>
                                </p:cTn>
                              </p:par>
                            </p:childTnLst>
                          </p:cTn>
                        </p:par>
                        <p:par>
                          <p:cTn id="21" fill="hold">
                            <p:stCondLst>
                              <p:cond delay="3000"/>
                            </p:stCondLst>
                            <p:childTnLst>
                              <p:par>
                                <p:cTn id="22" presetID="10" presetClass="entr" presetSubtype="0" fill="hold" grpId="0" nodeType="afterEffect">
                                  <p:stCondLst>
                                    <p:cond delay="250"/>
                                  </p:stCondLst>
                                  <p:iterate type="wd">
                                    <p:tmPct val="10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350"/>
                                        <p:tgtEl>
                                          <p:spTgt spid="6"/>
                                        </p:tgtEl>
                                      </p:cBhvr>
                                    </p:animEffect>
                                  </p:childTnLst>
                                </p:cTn>
                              </p:par>
                              <p:par>
                                <p:cTn id="25" presetID="10" presetClass="exit" presetSubtype="0" fill="hold" nodeType="withEffect">
                                  <p:stCondLst>
                                    <p:cond delay="250"/>
                                  </p:stCondLst>
                                  <p:childTnLst>
                                    <p:animEffect transition="out" filter="fade">
                                      <p:cBhvr>
                                        <p:cTn id="26" dur="1250"/>
                                        <p:tgtEl>
                                          <p:spTgt spid="8"/>
                                        </p:tgtEl>
                                      </p:cBhvr>
                                    </p:animEffect>
                                    <p:set>
                                      <p:cBhvr>
                                        <p:cTn id="27" dur="1" fill="hold">
                                          <p:stCondLst>
                                            <p:cond delay="1249"/>
                                          </p:stCondLst>
                                        </p:cTn>
                                        <p:tgtEl>
                                          <p:spTgt spid="8"/>
                                        </p:tgtEl>
                                        <p:attrNameLst>
                                          <p:attrName>style.visibility</p:attrName>
                                        </p:attrNameLst>
                                      </p:cBhvr>
                                      <p:to>
                                        <p:strVal val="hidden"/>
                                      </p:to>
                                    </p:set>
                                  </p:childTnLst>
                                </p:cTn>
                              </p:par>
                              <p:par>
                                <p:cTn id="28" presetID="10" presetClass="entr" presetSubtype="0"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250"/>
                                        <p:tgtEl>
                                          <p:spTgt spid="9"/>
                                        </p:tgtEl>
                                      </p:cBhvr>
                                    </p:animEffect>
                                  </p:childTnLst>
                                </p:cTn>
                              </p:par>
                              <p:par>
                                <p:cTn id="31" presetID="10" presetClass="exit" presetSubtype="0" fill="hold" nodeType="withEffect">
                                  <p:stCondLst>
                                    <p:cond delay="1750"/>
                                  </p:stCondLst>
                                  <p:childTnLst>
                                    <p:animEffect transition="out" filter="fade">
                                      <p:cBhvr>
                                        <p:cTn id="32" dur="1500"/>
                                        <p:tgtEl>
                                          <p:spTgt spid="9"/>
                                        </p:tgtEl>
                                      </p:cBhvr>
                                    </p:animEffect>
                                    <p:set>
                                      <p:cBhvr>
                                        <p:cTn id="33" dur="1" fill="hold">
                                          <p:stCondLst>
                                            <p:cond delay="1499"/>
                                          </p:stCondLst>
                                        </p:cTn>
                                        <p:tgtEl>
                                          <p:spTgt spid="9"/>
                                        </p:tgtEl>
                                        <p:attrNameLst>
                                          <p:attrName>style.visibility</p:attrName>
                                        </p:attrNameLst>
                                      </p:cBhvr>
                                      <p:to>
                                        <p:strVal val="hidden"/>
                                      </p:to>
                                    </p:set>
                                  </p:childTnLst>
                                </p:cTn>
                              </p:par>
                              <p:par>
                                <p:cTn id="34" presetID="10" presetClass="entr" presetSubtype="0" fill="hold"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500"/>
                                        <p:tgtEl>
                                          <p:spTgt spid="11"/>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750"/>
                                        <p:tgtEl>
                                          <p:spTgt spid="4"/>
                                        </p:tgtEl>
                                      </p:cBhvr>
                                    </p:animEffect>
                                  </p:childTnLst>
                                </p:cTn>
                              </p:par>
                              <p:par>
                                <p:cTn id="40" presetID="10" presetClass="entr" presetSubtype="0" fill="hold" grpId="0" nodeType="withEffect">
                                  <p:stCondLst>
                                    <p:cond delay="27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6027F-8530-4F3F-A82B-4413B326C4E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4EAB69F-5E9D-485E-8AC5-6AED3DFCDC34}"/>
              </a:ext>
            </a:extLst>
          </p:cNvPr>
          <p:cNvSpPr/>
          <p:nvPr/>
        </p:nvSpPr>
        <p:spPr>
          <a:xfrm>
            <a:off x="323424" y="307413"/>
            <a:ext cx="3010761"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Tell yourself: </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B932B3B-23F5-489B-82DB-01236E075065}"/>
              </a:ext>
            </a:extLst>
          </p:cNvPr>
          <p:cNvSpPr/>
          <p:nvPr/>
        </p:nvSpPr>
        <p:spPr>
          <a:xfrm>
            <a:off x="1141069" y="4222786"/>
            <a:ext cx="1394934"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STOP!</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FC57B3-53C3-4252-9070-CB73336205D2}"/>
              </a:ext>
            </a:extLst>
          </p:cNvPr>
          <p:cNvSpPr/>
          <p:nvPr/>
        </p:nvSpPr>
        <p:spPr>
          <a:xfrm>
            <a:off x="5415738" y="4222786"/>
            <a:ext cx="1451038"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THINK</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9F4C05B-7B75-4E80-99D4-B3899B9A73EE}"/>
              </a:ext>
            </a:extLst>
          </p:cNvPr>
          <p:cNvSpPr/>
          <p:nvPr/>
        </p:nvSpPr>
        <p:spPr>
          <a:xfrm>
            <a:off x="9903606" y="4222786"/>
            <a:ext cx="1080745"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ACT</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AB306F1-1110-4FD9-86CB-D1C9244DA7FE}"/>
              </a:ext>
            </a:extLst>
          </p:cNvPr>
          <p:cNvGrpSpPr/>
          <p:nvPr/>
        </p:nvGrpSpPr>
        <p:grpSpPr>
          <a:xfrm>
            <a:off x="9122574" y="1403946"/>
            <a:ext cx="2642809" cy="2642803"/>
            <a:chOff x="8509851" y="1507679"/>
            <a:chExt cx="2591994" cy="2591988"/>
          </a:xfrm>
        </p:grpSpPr>
        <p:sp>
          <p:nvSpPr>
            <p:cNvPr id="12" name="Oval 11">
              <a:extLst>
                <a:ext uri="{FF2B5EF4-FFF2-40B4-BE49-F238E27FC236}">
                  <a16:creationId xmlns:a16="http://schemas.microsoft.com/office/drawing/2014/main" id="{DB1EF6D9-6436-4F0D-B556-0C78A99E34D3}"/>
                </a:ext>
              </a:extLst>
            </p:cNvPr>
            <p:cNvSpPr/>
            <p:nvPr/>
          </p:nvSpPr>
          <p:spPr>
            <a:xfrm>
              <a:off x="8509851" y="1507679"/>
              <a:ext cx="2591994" cy="2591988"/>
            </a:xfrm>
            <a:prstGeom prst="ellipse">
              <a:avLst/>
            </a:prstGeom>
            <a:solidFill>
              <a:srgbClr val="7EE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5">
              <a:extLst>
                <a:ext uri="{FF2B5EF4-FFF2-40B4-BE49-F238E27FC236}">
                  <a16:creationId xmlns:a16="http://schemas.microsoft.com/office/drawing/2014/main" id="{1CCFB3E5-DD57-4511-85F1-45260F8D6FB8}"/>
                </a:ext>
              </a:extLst>
            </p:cNvPr>
            <p:cNvGrpSpPr>
              <a:grpSpLocks noChangeAspect="1"/>
            </p:cNvGrpSpPr>
            <p:nvPr/>
          </p:nvGrpSpPr>
          <p:grpSpPr bwMode="auto">
            <a:xfrm>
              <a:off x="9198921" y="2021392"/>
              <a:ext cx="1213855" cy="1564563"/>
              <a:chOff x="-1384" y="1701"/>
              <a:chExt cx="713" cy="919"/>
            </a:xfrm>
          </p:grpSpPr>
          <p:sp>
            <p:nvSpPr>
              <p:cNvPr id="14" name="Freeform 6">
                <a:extLst>
                  <a:ext uri="{FF2B5EF4-FFF2-40B4-BE49-F238E27FC236}">
                    <a16:creationId xmlns:a16="http://schemas.microsoft.com/office/drawing/2014/main" id="{F68CA593-87B8-469C-BD2E-0C8A3440244A}"/>
                  </a:ext>
                </a:extLst>
              </p:cNvPr>
              <p:cNvSpPr>
                <a:spLocks/>
              </p:cNvSpPr>
              <p:nvPr/>
            </p:nvSpPr>
            <p:spPr bwMode="auto">
              <a:xfrm>
                <a:off x="-1384" y="1701"/>
                <a:ext cx="456" cy="456"/>
              </a:xfrm>
              <a:custGeom>
                <a:avLst/>
                <a:gdLst>
                  <a:gd name="T0" fmla="*/ 97 w 193"/>
                  <a:gd name="T1" fmla="*/ 0 h 193"/>
                  <a:gd name="T2" fmla="*/ 0 w 193"/>
                  <a:gd name="T3" fmla="*/ 97 h 193"/>
                  <a:gd name="T4" fmla="*/ 97 w 193"/>
                  <a:gd name="T5" fmla="*/ 193 h 193"/>
                  <a:gd name="T6" fmla="*/ 97 w 193"/>
                  <a:gd name="T7" fmla="*/ 193 h 193"/>
                  <a:gd name="T8" fmla="*/ 91 w 193"/>
                  <a:gd name="T9" fmla="*/ 173 h 193"/>
                  <a:gd name="T10" fmla="*/ 20 w 193"/>
                  <a:gd name="T11" fmla="*/ 97 h 193"/>
                  <a:gd name="T12" fmla="*/ 97 w 193"/>
                  <a:gd name="T13" fmla="*/ 21 h 193"/>
                  <a:gd name="T14" fmla="*/ 173 w 193"/>
                  <a:gd name="T15" fmla="*/ 97 h 193"/>
                  <a:gd name="T16" fmla="*/ 146 w 193"/>
                  <a:gd name="T17" fmla="*/ 155 h 193"/>
                  <a:gd name="T18" fmla="*/ 149 w 193"/>
                  <a:gd name="T19" fmla="*/ 162 h 193"/>
                  <a:gd name="T20" fmla="*/ 154 w 193"/>
                  <a:gd name="T21" fmla="*/ 174 h 193"/>
                  <a:gd name="T22" fmla="*/ 193 w 193"/>
                  <a:gd name="T23" fmla="*/ 97 h 193"/>
                  <a:gd name="T24" fmla="*/ 97 w 193"/>
                  <a:gd name="T2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93">
                    <a:moveTo>
                      <a:pt x="97" y="0"/>
                    </a:moveTo>
                    <a:cubicBezTo>
                      <a:pt x="44" y="0"/>
                      <a:pt x="0" y="44"/>
                      <a:pt x="0" y="97"/>
                    </a:cubicBezTo>
                    <a:cubicBezTo>
                      <a:pt x="0" y="150"/>
                      <a:pt x="44" y="193"/>
                      <a:pt x="97" y="193"/>
                    </a:cubicBezTo>
                    <a:cubicBezTo>
                      <a:pt x="97" y="193"/>
                      <a:pt x="97" y="193"/>
                      <a:pt x="97" y="193"/>
                    </a:cubicBezTo>
                    <a:cubicBezTo>
                      <a:pt x="95" y="186"/>
                      <a:pt x="93" y="180"/>
                      <a:pt x="91" y="173"/>
                    </a:cubicBezTo>
                    <a:cubicBezTo>
                      <a:pt x="52" y="170"/>
                      <a:pt x="20" y="137"/>
                      <a:pt x="20" y="97"/>
                    </a:cubicBezTo>
                    <a:cubicBezTo>
                      <a:pt x="20" y="55"/>
                      <a:pt x="55" y="21"/>
                      <a:pt x="97" y="21"/>
                    </a:cubicBezTo>
                    <a:cubicBezTo>
                      <a:pt x="139" y="21"/>
                      <a:pt x="173" y="55"/>
                      <a:pt x="173" y="97"/>
                    </a:cubicBezTo>
                    <a:cubicBezTo>
                      <a:pt x="173" y="120"/>
                      <a:pt x="162" y="141"/>
                      <a:pt x="146" y="155"/>
                    </a:cubicBezTo>
                    <a:cubicBezTo>
                      <a:pt x="147" y="157"/>
                      <a:pt x="148" y="159"/>
                      <a:pt x="149" y="162"/>
                    </a:cubicBezTo>
                    <a:cubicBezTo>
                      <a:pt x="151" y="167"/>
                      <a:pt x="152" y="170"/>
                      <a:pt x="154" y="174"/>
                    </a:cubicBezTo>
                    <a:cubicBezTo>
                      <a:pt x="178" y="157"/>
                      <a:pt x="193" y="129"/>
                      <a:pt x="193" y="97"/>
                    </a:cubicBezTo>
                    <a:cubicBezTo>
                      <a:pt x="193" y="44"/>
                      <a:pt x="150" y="0"/>
                      <a:pt x="9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7">
                <a:extLst>
                  <a:ext uri="{FF2B5EF4-FFF2-40B4-BE49-F238E27FC236}">
                    <a16:creationId xmlns:a16="http://schemas.microsoft.com/office/drawing/2014/main" id="{0DF3CA21-8A31-48E1-8548-E72621BBF075}"/>
                  </a:ext>
                </a:extLst>
              </p:cNvPr>
              <p:cNvSpPr>
                <a:spLocks/>
              </p:cNvSpPr>
              <p:nvPr/>
            </p:nvSpPr>
            <p:spPr bwMode="auto">
              <a:xfrm>
                <a:off x="-1254" y="1900"/>
                <a:ext cx="583" cy="720"/>
              </a:xfrm>
              <a:custGeom>
                <a:avLst/>
                <a:gdLst>
                  <a:gd name="T0" fmla="*/ 45 w 247"/>
                  <a:gd name="T1" fmla="*/ 0 h 305"/>
                  <a:gd name="T2" fmla="*/ 38 w 247"/>
                  <a:gd name="T3" fmla="*/ 4 h 305"/>
                  <a:gd name="T4" fmla="*/ 35 w 247"/>
                  <a:gd name="T5" fmla="*/ 14 h 305"/>
                  <a:gd name="T6" fmla="*/ 37 w 247"/>
                  <a:gd name="T7" fmla="*/ 39 h 305"/>
                  <a:gd name="T8" fmla="*/ 59 w 247"/>
                  <a:gd name="T9" fmla="*/ 134 h 305"/>
                  <a:gd name="T10" fmla="*/ 68 w 247"/>
                  <a:gd name="T11" fmla="*/ 191 h 305"/>
                  <a:gd name="T12" fmla="*/ 69 w 247"/>
                  <a:gd name="T13" fmla="*/ 197 h 305"/>
                  <a:gd name="T14" fmla="*/ 64 w 247"/>
                  <a:gd name="T15" fmla="*/ 194 h 305"/>
                  <a:gd name="T16" fmla="*/ 58 w 247"/>
                  <a:gd name="T17" fmla="*/ 188 h 305"/>
                  <a:gd name="T18" fmla="*/ 53 w 247"/>
                  <a:gd name="T19" fmla="*/ 179 h 305"/>
                  <a:gd name="T20" fmla="*/ 43 w 247"/>
                  <a:gd name="T21" fmla="*/ 162 h 305"/>
                  <a:gd name="T22" fmla="*/ 25 w 247"/>
                  <a:gd name="T23" fmla="*/ 145 h 305"/>
                  <a:gd name="T24" fmla="*/ 5 w 247"/>
                  <a:gd name="T25" fmla="*/ 144 h 305"/>
                  <a:gd name="T26" fmla="*/ 0 w 247"/>
                  <a:gd name="T27" fmla="*/ 152 h 305"/>
                  <a:gd name="T28" fmla="*/ 3 w 247"/>
                  <a:gd name="T29" fmla="*/ 162 h 305"/>
                  <a:gd name="T30" fmla="*/ 16 w 247"/>
                  <a:gd name="T31" fmla="*/ 186 h 305"/>
                  <a:gd name="T32" fmla="*/ 44 w 247"/>
                  <a:gd name="T33" fmla="*/ 239 h 305"/>
                  <a:gd name="T34" fmla="*/ 72 w 247"/>
                  <a:gd name="T35" fmla="*/ 274 h 305"/>
                  <a:gd name="T36" fmla="*/ 122 w 247"/>
                  <a:gd name="T37" fmla="*/ 300 h 305"/>
                  <a:gd name="T38" fmla="*/ 187 w 247"/>
                  <a:gd name="T39" fmla="*/ 302 h 305"/>
                  <a:gd name="T40" fmla="*/ 231 w 247"/>
                  <a:gd name="T41" fmla="*/ 282 h 305"/>
                  <a:gd name="T42" fmla="*/ 210 w 247"/>
                  <a:gd name="T43" fmla="*/ 135 h 305"/>
                  <a:gd name="T44" fmla="*/ 143 w 247"/>
                  <a:gd name="T45" fmla="*/ 124 h 305"/>
                  <a:gd name="T46" fmla="*/ 102 w 247"/>
                  <a:gd name="T47" fmla="*/ 122 h 305"/>
                  <a:gd name="T48" fmla="*/ 100 w 247"/>
                  <a:gd name="T49" fmla="*/ 122 h 305"/>
                  <a:gd name="T50" fmla="*/ 99 w 247"/>
                  <a:gd name="T51" fmla="*/ 120 h 305"/>
                  <a:gd name="T52" fmla="*/ 84 w 247"/>
                  <a:gd name="T53" fmla="*/ 82 h 305"/>
                  <a:gd name="T54" fmla="*/ 65 w 247"/>
                  <a:gd name="T55" fmla="*/ 29 h 305"/>
                  <a:gd name="T56" fmla="*/ 59 w 247"/>
                  <a:gd name="T57" fmla="*/ 7 h 305"/>
                  <a:gd name="T58" fmla="*/ 45 w 247"/>
                  <a:gd name="T5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305">
                    <a:moveTo>
                      <a:pt x="45" y="0"/>
                    </a:moveTo>
                    <a:cubicBezTo>
                      <a:pt x="41" y="0"/>
                      <a:pt x="40" y="2"/>
                      <a:pt x="38" y="4"/>
                    </a:cubicBezTo>
                    <a:cubicBezTo>
                      <a:pt x="36" y="6"/>
                      <a:pt x="35" y="10"/>
                      <a:pt x="35" y="14"/>
                    </a:cubicBezTo>
                    <a:cubicBezTo>
                      <a:pt x="34" y="22"/>
                      <a:pt x="36" y="32"/>
                      <a:pt x="37" y="39"/>
                    </a:cubicBezTo>
                    <a:cubicBezTo>
                      <a:pt x="41" y="71"/>
                      <a:pt x="53" y="101"/>
                      <a:pt x="59" y="134"/>
                    </a:cubicBezTo>
                    <a:cubicBezTo>
                      <a:pt x="63" y="153"/>
                      <a:pt x="64" y="173"/>
                      <a:pt x="68" y="191"/>
                    </a:cubicBezTo>
                    <a:cubicBezTo>
                      <a:pt x="69" y="197"/>
                      <a:pt x="69" y="197"/>
                      <a:pt x="69" y="197"/>
                    </a:cubicBezTo>
                    <a:cubicBezTo>
                      <a:pt x="64" y="194"/>
                      <a:pt x="64" y="194"/>
                      <a:pt x="64" y="194"/>
                    </a:cubicBezTo>
                    <a:cubicBezTo>
                      <a:pt x="61" y="193"/>
                      <a:pt x="60" y="191"/>
                      <a:pt x="58" y="188"/>
                    </a:cubicBezTo>
                    <a:cubicBezTo>
                      <a:pt x="56" y="186"/>
                      <a:pt x="55" y="183"/>
                      <a:pt x="53" y="179"/>
                    </a:cubicBezTo>
                    <a:cubicBezTo>
                      <a:pt x="49" y="173"/>
                      <a:pt x="46" y="166"/>
                      <a:pt x="43" y="162"/>
                    </a:cubicBezTo>
                    <a:cubicBezTo>
                      <a:pt x="38" y="156"/>
                      <a:pt x="31" y="149"/>
                      <a:pt x="25" y="145"/>
                    </a:cubicBezTo>
                    <a:cubicBezTo>
                      <a:pt x="18" y="141"/>
                      <a:pt x="12" y="140"/>
                      <a:pt x="5" y="144"/>
                    </a:cubicBezTo>
                    <a:cubicBezTo>
                      <a:pt x="2" y="146"/>
                      <a:pt x="0" y="149"/>
                      <a:pt x="0" y="152"/>
                    </a:cubicBezTo>
                    <a:cubicBezTo>
                      <a:pt x="0" y="155"/>
                      <a:pt x="2" y="158"/>
                      <a:pt x="3" y="162"/>
                    </a:cubicBezTo>
                    <a:cubicBezTo>
                      <a:pt x="7" y="169"/>
                      <a:pt x="14" y="177"/>
                      <a:pt x="16" y="186"/>
                    </a:cubicBezTo>
                    <a:cubicBezTo>
                      <a:pt x="21" y="206"/>
                      <a:pt x="33" y="222"/>
                      <a:pt x="44" y="239"/>
                    </a:cubicBezTo>
                    <a:cubicBezTo>
                      <a:pt x="53" y="253"/>
                      <a:pt x="59" y="268"/>
                      <a:pt x="72" y="274"/>
                    </a:cubicBezTo>
                    <a:cubicBezTo>
                      <a:pt x="90" y="283"/>
                      <a:pt x="105" y="297"/>
                      <a:pt x="122" y="300"/>
                    </a:cubicBezTo>
                    <a:cubicBezTo>
                      <a:pt x="143" y="304"/>
                      <a:pt x="166" y="305"/>
                      <a:pt x="187" y="302"/>
                    </a:cubicBezTo>
                    <a:cubicBezTo>
                      <a:pt x="207" y="299"/>
                      <a:pt x="223" y="293"/>
                      <a:pt x="231" y="282"/>
                    </a:cubicBezTo>
                    <a:cubicBezTo>
                      <a:pt x="247" y="215"/>
                      <a:pt x="237" y="172"/>
                      <a:pt x="210" y="135"/>
                    </a:cubicBezTo>
                    <a:cubicBezTo>
                      <a:pt x="192" y="129"/>
                      <a:pt x="165" y="126"/>
                      <a:pt x="143" y="124"/>
                    </a:cubicBezTo>
                    <a:cubicBezTo>
                      <a:pt x="120" y="122"/>
                      <a:pt x="102" y="122"/>
                      <a:pt x="102" y="122"/>
                    </a:cubicBezTo>
                    <a:cubicBezTo>
                      <a:pt x="100" y="122"/>
                      <a:pt x="100" y="122"/>
                      <a:pt x="100" y="122"/>
                    </a:cubicBezTo>
                    <a:cubicBezTo>
                      <a:pt x="99" y="120"/>
                      <a:pt x="99" y="120"/>
                      <a:pt x="99" y="120"/>
                    </a:cubicBezTo>
                    <a:cubicBezTo>
                      <a:pt x="99" y="120"/>
                      <a:pt x="92" y="102"/>
                      <a:pt x="84" y="82"/>
                    </a:cubicBezTo>
                    <a:cubicBezTo>
                      <a:pt x="76" y="61"/>
                      <a:pt x="67" y="39"/>
                      <a:pt x="65" y="29"/>
                    </a:cubicBezTo>
                    <a:cubicBezTo>
                      <a:pt x="64" y="19"/>
                      <a:pt x="62" y="11"/>
                      <a:pt x="59" y="7"/>
                    </a:cubicBezTo>
                    <a:cubicBezTo>
                      <a:pt x="56" y="2"/>
                      <a:pt x="53" y="0"/>
                      <a:pt x="45" y="0"/>
                    </a:cubicBezTo>
                    <a:close/>
                  </a:path>
                </a:pathLst>
              </a:custGeom>
              <a:solidFill>
                <a:srgbClr val="FAE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7" name="Group 16">
            <a:extLst>
              <a:ext uri="{FF2B5EF4-FFF2-40B4-BE49-F238E27FC236}">
                <a16:creationId xmlns:a16="http://schemas.microsoft.com/office/drawing/2014/main" id="{9E49598F-4C3D-4836-8A9A-5FD0A2DAA3C8}"/>
              </a:ext>
            </a:extLst>
          </p:cNvPr>
          <p:cNvGrpSpPr/>
          <p:nvPr/>
        </p:nvGrpSpPr>
        <p:grpSpPr>
          <a:xfrm>
            <a:off x="4791878" y="1403946"/>
            <a:ext cx="2698758" cy="2698758"/>
            <a:chOff x="4443818" y="3469717"/>
            <a:chExt cx="3413760" cy="3413760"/>
          </a:xfrm>
        </p:grpSpPr>
        <p:sp>
          <p:nvSpPr>
            <p:cNvPr id="16" name="Oval 15">
              <a:extLst>
                <a:ext uri="{FF2B5EF4-FFF2-40B4-BE49-F238E27FC236}">
                  <a16:creationId xmlns:a16="http://schemas.microsoft.com/office/drawing/2014/main" id="{75A7B1AE-13A4-41D2-90AD-E1A880840056}"/>
                </a:ext>
              </a:extLst>
            </p:cNvPr>
            <p:cNvSpPr/>
            <p:nvPr/>
          </p:nvSpPr>
          <p:spPr>
            <a:xfrm>
              <a:off x="4443818" y="3469717"/>
              <a:ext cx="3413760" cy="3413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9837FDFD-B015-433A-A0EF-07EB230935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456" y="4077355"/>
              <a:ext cx="2198485" cy="2198485"/>
            </a:xfrm>
            <a:prstGeom prst="rect">
              <a:avLst/>
            </a:prstGeom>
          </p:spPr>
        </p:pic>
      </p:grpSp>
      <p:grpSp>
        <p:nvGrpSpPr>
          <p:cNvPr id="19" name="Group 18">
            <a:extLst>
              <a:ext uri="{FF2B5EF4-FFF2-40B4-BE49-F238E27FC236}">
                <a16:creationId xmlns:a16="http://schemas.microsoft.com/office/drawing/2014/main" id="{2ED03D2E-4892-4A89-A818-58AE7F6D5481}"/>
              </a:ext>
            </a:extLst>
          </p:cNvPr>
          <p:cNvGrpSpPr/>
          <p:nvPr/>
        </p:nvGrpSpPr>
        <p:grpSpPr>
          <a:xfrm>
            <a:off x="517132" y="1403946"/>
            <a:ext cx="2642809" cy="2642809"/>
            <a:chOff x="3124960" y="3508245"/>
            <a:chExt cx="3131895" cy="3131895"/>
          </a:xfrm>
        </p:grpSpPr>
        <p:sp>
          <p:nvSpPr>
            <p:cNvPr id="18" name="Oval 17">
              <a:extLst>
                <a:ext uri="{FF2B5EF4-FFF2-40B4-BE49-F238E27FC236}">
                  <a16:creationId xmlns:a16="http://schemas.microsoft.com/office/drawing/2014/main" id="{83DBFB3A-7CDA-4574-B3A6-1464CC0D4379}"/>
                </a:ext>
              </a:extLst>
            </p:cNvPr>
            <p:cNvSpPr/>
            <p:nvPr/>
          </p:nvSpPr>
          <p:spPr>
            <a:xfrm>
              <a:off x="3124960" y="3508245"/>
              <a:ext cx="3131895" cy="313189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5E0B5914-C5CD-4DCE-82A4-AD14D64885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8211" y="3870056"/>
              <a:ext cx="2408273" cy="2408273"/>
            </a:xfrm>
            <a:prstGeom prst="rect">
              <a:avLst/>
            </a:prstGeom>
          </p:spPr>
        </p:pic>
      </p:grpSp>
      <p:sp>
        <p:nvSpPr>
          <p:cNvPr id="20" name="Rectangle 19">
            <a:extLst>
              <a:ext uri="{FF2B5EF4-FFF2-40B4-BE49-F238E27FC236}">
                <a16:creationId xmlns:a16="http://schemas.microsoft.com/office/drawing/2014/main" id="{B45B0624-0660-43A2-8202-8CA3073E3838}"/>
              </a:ext>
            </a:extLst>
          </p:cNvPr>
          <p:cNvSpPr/>
          <p:nvPr/>
        </p:nvSpPr>
        <p:spPr>
          <a:xfrm>
            <a:off x="456635" y="5370497"/>
            <a:ext cx="11248250" cy="720134"/>
          </a:xfrm>
          <a:prstGeom prst="rect">
            <a:avLst/>
          </a:prstGeom>
        </p:spPr>
        <p:txBody>
          <a:bodyPr wrap="square">
            <a:spAutoFit/>
          </a:bodyPr>
          <a:lstStyle/>
          <a:p>
            <a:pPr algn="ctr">
              <a:lnSpc>
                <a:spcPct val="106000"/>
              </a:lnSpc>
              <a:spcAft>
                <a:spcPts val="800"/>
              </a:spcAft>
            </a:pP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This </a:t>
            </a:r>
            <a:r>
              <a:rPr lang="en-GB" sz="2000" b="1" dirty="0">
                <a:solidFill>
                  <a:srgbClr val="FF3300"/>
                </a:solidFill>
                <a:latin typeface="Century Gothic" panose="020B0502020202020204" pitchFamily="34" charset="0"/>
                <a:ea typeface="Calibri" panose="020F0502020204030204" pitchFamily="34" charset="0"/>
                <a:cs typeface="Times New Roman" panose="02020603050405020304" pitchFamily="18" charset="0"/>
              </a:rPr>
              <a:t>STOP,</a:t>
            </a:r>
            <a:r>
              <a:rPr lang="en-GB" sz="20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THINK,</a:t>
            </a:r>
            <a:r>
              <a:rPr lang="en-GB" sz="20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b="1" dirty="0">
                <a:solidFill>
                  <a:srgbClr val="7EEA58"/>
                </a:solidFill>
                <a:latin typeface="Century Gothic" panose="020B0502020202020204" pitchFamily="34" charset="0"/>
                <a:ea typeface="Calibri" panose="020F0502020204030204" pitchFamily="34" charset="0"/>
                <a:cs typeface="Times New Roman" panose="02020603050405020304" pitchFamily="18" charset="0"/>
              </a:rPr>
              <a:t>ACT</a:t>
            </a:r>
            <a:r>
              <a:rPr lang="en-GB" sz="20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is really </a:t>
            </a:r>
            <a:r>
              <a:rPr lang="en-GB" sz="2000"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really</a:t>
            </a: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really good to use if you’re worried, very angry, impulsive, rushing, a little out of control, overexcited and many other things.</a:t>
            </a:r>
          </a:p>
        </p:txBody>
      </p:sp>
    </p:spTree>
    <p:extLst>
      <p:ext uri="{BB962C8B-B14F-4D97-AF65-F5344CB8AC3E}">
        <p14:creationId xmlns:p14="http://schemas.microsoft.com/office/powerpoint/2010/main" val="2163358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C7288F-D9CD-4B79-9903-C31E6AE5548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EDCFC1E-802D-47A3-9A11-E3A8A0D0CB55}"/>
              </a:ext>
            </a:extLst>
          </p:cNvPr>
          <p:cNvGrpSpPr/>
          <p:nvPr/>
        </p:nvGrpSpPr>
        <p:grpSpPr>
          <a:xfrm>
            <a:off x="7162800" y="1362075"/>
            <a:ext cx="4133850" cy="4133850"/>
            <a:chOff x="3550920" y="1905000"/>
            <a:chExt cx="4133850" cy="4133850"/>
          </a:xfrm>
        </p:grpSpPr>
        <p:sp>
          <p:nvSpPr>
            <p:cNvPr id="4" name="Oval 3">
              <a:extLst>
                <a:ext uri="{FF2B5EF4-FFF2-40B4-BE49-F238E27FC236}">
                  <a16:creationId xmlns:a16="http://schemas.microsoft.com/office/drawing/2014/main" id="{71C861F0-1AC7-496D-B6DC-41C8BBA95947}"/>
                </a:ext>
              </a:extLst>
            </p:cNvPr>
            <p:cNvSpPr/>
            <p:nvPr/>
          </p:nvSpPr>
          <p:spPr>
            <a:xfrm>
              <a:off x="3550920" y="1905000"/>
              <a:ext cx="4133850" cy="41338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5B207C46-B252-4A77-99E1-47A1FB6BA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9565" y="2209941"/>
              <a:ext cx="2977515" cy="3418628"/>
            </a:xfrm>
            <a:prstGeom prst="rect">
              <a:avLst/>
            </a:prstGeom>
          </p:spPr>
        </p:pic>
      </p:grpSp>
      <p:sp>
        <p:nvSpPr>
          <p:cNvPr id="6" name="Rectangle 5">
            <a:extLst>
              <a:ext uri="{FF2B5EF4-FFF2-40B4-BE49-F238E27FC236}">
                <a16:creationId xmlns:a16="http://schemas.microsoft.com/office/drawing/2014/main" id="{653AC9C0-8DC7-4CF4-8302-67904B44007B}"/>
              </a:ext>
            </a:extLst>
          </p:cNvPr>
          <p:cNvSpPr/>
          <p:nvPr/>
        </p:nvSpPr>
        <p:spPr>
          <a:xfrm>
            <a:off x="621775" y="231213"/>
            <a:ext cx="2515432"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638EA31-7394-4903-B23B-6220D03C77F3}"/>
              </a:ext>
            </a:extLst>
          </p:cNvPr>
          <p:cNvSpPr/>
          <p:nvPr/>
        </p:nvSpPr>
        <p:spPr>
          <a:xfrm>
            <a:off x="621775" y="2006196"/>
            <a:ext cx="3228769"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another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C0CB720-F546-4B8B-AAA2-1C730A58BA22}"/>
              </a:ext>
            </a:extLst>
          </p:cNvPr>
          <p:cNvSpPr/>
          <p:nvPr/>
        </p:nvSpPr>
        <p:spPr>
          <a:xfrm>
            <a:off x="621775" y="3897463"/>
            <a:ext cx="3068469"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 third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130A2EA-B9B4-43FB-812A-1CCF35EC62E4}"/>
              </a:ext>
            </a:extLst>
          </p:cNvPr>
          <p:cNvSpPr/>
          <p:nvPr/>
        </p:nvSpPr>
        <p:spPr>
          <a:xfrm>
            <a:off x="685801" y="5770661"/>
            <a:ext cx="6781799" cy="719171"/>
          </a:xfrm>
          <a:prstGeom prst="rect">
            <a:avLst/>
          </a:prstGeom>
        </p:spPr>
        <p:txBody>
          <a:bodyPr wrap="square">
            <a:spAutoFit/>
          </a:bodyPr>
          <a:lstStyle/>
          <a:p>
            <a:pPr>
              <a:lnSpc>
                <a:spcPct val="106000"/>
              </a:lnSpc>
              <a:spcAft>
                <a:spcPts val="800"/>
              </a:spcAft>
            </a:pPr>
            <a:r>
              <a:rPr lang="en-GB" sz="2000" b="1" dirty="0">
                <a:solidFill>
                  <a:schemeClr val="bg1"/>
                </a:solidFill>
                <a:latin typeface="Century Gothic" panose="020B0502020202020204" pitchFamily="34" charset="0"/>
                <a:cs typeface="Times New Roman" panose="02020603050405020304" pitchFamily="18" charset="0"/>
              </a:rPr>
              <a:t>It works so do it as often as you can and you’ll be amazed at the power it gives you.</a:t>
            </a:r>
          </a:p>
        </p:txBody>
      </p:sp>
      <p:pic>
        <p:nvPicPr>
          <p:cNvPr id="15" name="Graphic 14">
            <a:extLst>
              <a:ext uri="{FF2B5EF4-FFF2-40B4-BE49-F238E27FC236}">
                <a16:creationId xmlns:a16="http://schemas.microsoft.com/office/drawing/2014/main" id="{43D26B36-6143-474E-86A2-AA7A49DF1B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7661" y="3873738"/>
            <a:ext cx="2608899" cy="990600"/>
          </a:xfrm>
          <a:prstGeom prst="rect">
            <a:avLst/>
          </a:prstGeom>
        </p:spPr>
      </p:pic>
      <p:grpSp>
        <p:nvGrpSpPr>
          <p:cNvPr id="18" name="Group 17">
            <a:extLst>
              <a:ext uri="{FF2B5EF4-FFF2-40B4-BE49-F238E27FC236}">
                <a16:creationId xmlns:a16="http://schemas.microsoft.com/office/drawing/2014/main" id="{B04011B5-9C85-4796-8FDA-13DF281F6E10}"/>
              </a:ext>
            </a:extLst>
          </p:cNvPr>
          <p:cNvGrpSpPr/>
          <p:nvPr/>
        </p:nvGrpSpPr>
        <p:grpSpPr>
          <a:xfrm>
            <a:off x="9177337" y="4369038"/>
            <a:ext cx="400525" cy="400525"/>
            <a:chOff x="9191625" y="4329917"/>
            <a:chExt cx="400525" cy="400525"/>
          </a:xfrm>
        </p:grpSpPr>
        <p:sp>
          <p:nvSpPr>
            <p:cNvPr id="17" name="Rectangle 16">
              <a:extLst>
                <a:ext uri="{FF2B5EF4-FFF2-40B4-BE49-F238E27FC236}">
                  <a16:creationId xmlns:a16="http://schemas.microsoft.com/office/drawing/2014/main" id="{4DB33069-0525-448A-95F4-F79EF028E3C5}"/>
                </a:ext>
              </a:extLst>
            </p:cNvPr>
            <p:cNvSpPr/>
            <p:nvPr/>
          </p:nvSpPr>
          <p:spPr>
            <a:xfrm>
              <a:off x="9191625" y="4329917"/>
              <a:ext cx="400525" cy="400525"/>
            </a:xfrm>
            <a:prstGeom prst="rect">
              <a:avLst/>
            </a:prstGeom>
            <a:solidFill>
              <a:srgbClr val="9C4932"/>
            </a:solidFill>
            <a:ln>
              <a:solidFill>
                <a:srgbClr val="9C4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40CB8CF7-D6A9-4855-B77B-C7BCEC816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532" y="4458413"/>
              <a:ext cx="200025" cy="228600"/>
            </a:xfrm>
            <a:prstGeom prst="rect">
              <a:avLst/>
            </a:prstGeom>
          </p:spPr>
        </p:pic>
      </p:grpSp>
      <p:sp>
        <p:nvSpPr>
          <p:cNvPr id="19" name="Rectangle 18">
            <a:extLst>
              <a:ext uri="{FF2B5EF4-FFF2-40B4-BE49-F238E27FC236}">
                <a16:creationId xmlns:a16="http://schemas.microsoft.com/office/drawing/2014/main" id="{D853D3AF-C329-4339-BFD8-BD04D966E8B1}"/>
              </a:ext>
            </a:extLst>
          </p:cNvPr>
          <p:cNvSpPr/>
          <p:nvPr/>
        </p:nvSpPr>
        <p:spPr>
          <a:xfrm>
            <a:off x="4164618" y="-1508760"/>
            <a:ext cx="572059" cy="57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07D50EF-BD73-453E-9B4E-DBCE8034771D}"/>
              </a:ext>
            </a:extLst>
          </p:cNvPr>
          <p:cNvSpPr/>
          <p:nvPr/>
        </p:nvSpPr>
        <p:spPr>
          <a:xfrm>
            <a:off x="5027033" y="-1508760"/>
            <a:ext cx="572059" cy="57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F9B22547-6394-41D9-9A75-52AB2A39E8F4}"/>
              </a:ext>
            </a:extLst>
          </p:cNvPr>
          <p:cNvGrpSpPr/>
          <p:nvPr/>
        </p:nvGrpSpPr>
        <p:grpSpPr>
          <a:xfrm>
            <a:off x="11258548" y="5779532"/>
            <a:ext cx="781050" cy="781050"/>
            <a:chOff x="11106150" y="5772150"/>
            <a:chExt cx="781050" cy="781050"/>
          </a:xfrm>
        </p:grpSpPr>
        <p:sp>
          <p:nvSpPr>
            <p:cNvPr id="34" name="Oval 33">
              <a:extLst>
                <a:ext uri="{FF2B5EF4-FFF2-40B4-BE49-F238E27FC236}">
                  <a16:creationId xmlns:a16="http://schemas.microsoft.com/office/drawing/2014/main" id="{BF24E4FF-E479-475C-AE49-2A895D6294DB}"/>
                </a:ext>
              </a:extLst>
            </p:cNvPr>
            <p:cNvSpPr/>
            <p:nvPr/>
          </p:nvSpPr>
          <p:spPr>
            <a:xfrm>
              <a:off x="11106150" y="5772150"/>
              <a:ext cx="781050" cy="781050"/>
            </a:xfrm>
            <a:prstGeom prst="ellipse">
              <a:avLst/>
            </a:prstGeom>
            <a:solidFill>
              <a:srgbClr val="A167A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98">
              <a:extLst>
                <a:ext uri="{FF2B5EF4-FFF2-40B4-BE49-F238E27FC236}">
                  <a16:creationId xmlns:a16="http://schemas.microsoft.com/office/drawing/2014/main" id="{02922BAB-A0AF-42AC-A433-4485EC747658}"/>
                </a:ext>
              </a:extLst>
            </p:cNvPr>
            <p:cNvGrpSpPr>
              <a:grpSpLocks noChangeAspect="1"/>
            </p:cNvGrpSpPr>
            <p:nvPr/>
          </p:nvGrpSpPr>
          <p:grpSpPr bwMode="auto">
            <a:xfrm>
              <a:off x="11293976" y="5981676"/>
              <a:ext cx="405399" cy="361999"/>
              <a:chOff x="3796" y="3467"/>
              <a:chExt cx="794" cy="709"/>
            </a:xfrm>
            <a:solidFill>
              <a:schemeClr val="bg1"/>
            </a:solidFill>
          </p:grpSpPr>
          <p:sp>
            <p:nvSpPr>
              <p:cNvPr id="36" name="Freeform 99">
                <a:extLst>
                  <a:ext uri="{FF2B5EF4-FFF2-40B4-BE49-F238E27FC236}">
                    <a16:creationId xmlns:a16="http://schemas.microsoft.com/office/drawing/2014/main" id="{46BD377B-AC65-4BBF-A96A-ED6F0CE05876}"/>
                  </a:ext>
                </a:extLst>
              </p:cNvPr>
              <p:cNvSpPr>
                <a:spLocks/>
              </p:cNvSpPr>
              <p:nvPr/>
            </p:nvSpPr>
            <p:spPr bwMode="auto">
              <a:xfrm>
                <a:off x="3891" y="3467"/>
                <a:ext cx="293" cy="643"/>
              </a:xfrm>
              <a:custGeom>
                <a:avLst/>
                <a:gdLst>
                  <a:gd name="T0" fmla="*/ 124 w 124"/>
                  <a:gd name="T1" fmla="*/ 40 h 272"/>
                  <a:gd name="T2" fmla="*/ 0 w 124"/>
                  <a:gd name="T3" fmla="*/ 0 h 272"/>
                  <a:gd name="T4" fmla="*/ 0 w 124"/>
                  <a:gd name="T5" fmla="*/ 233 h 272"/>
                  <a:gd name="T6" fmla="*/ 124 w 124"/>
                  <a:gd name="T7" fmla="*/ 272 h 272"/>
                  <a:gd name="T8" fmla="*/ 124 w 124"/>
                  <a:gd name="T9" fmla="*/ 40 h 272"/>
                </a:gdLst>
                <a:ahLst/>
                <a:cxnLst>
                  <a:cxn ang="0">
                    <a:pos x="T0" y="T1"/>
                  </a:cxn>
                  <a:cxn ang="0">
                    <a:pos x="T2" y="T3"/>
                  </a:cxn>
                  <a:cxn ang="0">
                    <a:pos x="T4" y="T5"/>
                  </a:cxn>
                  <a:cxn ang="0">
                    <a:pos x="T6" y="T7"/>
                  </a:cxn>
                  <a:cxn ang="0">
                    <a:pos x="T8" y="T9"/>
                  </a:cxn>
                </a:cxnLst>
                <a:rect l="0" t="0" r="r" b="b"/>
                <a:pathLst>
                  <a:path w="124" h="272">
                    <a:moveTo>
                      <a:pt x="124" y="40"/>
                    </a:moveTo>
                    <a:cubicBezTo>
                      <a:pt x="84" y="17"/>
                      <a:pt x="42" y="3"/>
                      <a:pt x="0" y="0"/>
                    </a:cubicBezTo>
                    <a:cubicBezTo>
                      <a:pt x="0" y="233"/>
                      <a:pt x="0" y="233"/>
                      <a:pt x="0" y="233"/>
                    </a:cubicBezTo>
                    <a:cubicBezTo>
                      <a:pt x="42" y="237"/>
                      <a:pt x="84" y="250"/>
                      <a:pt x="124" y="272"/>
                    </a:cubicBezTo>
                    <a:lnTo>
                      <a:pt x="12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00">
                <a:extLst>
                  <a:ext uri="{FF2B5EF4-FFF2-40B4-BE49-F238E27FC236}">
                    <a16:creationId xmlns:a16="http://schemas.microsoft.com/office/drawing/2014/main" id="{F0ED134A-24D9-48DA-B7A8-65BB46C18888}"/>
                  </a:ext>
                </a:extLst>
              </p:cNvPr>
              <p:cNvSpPr>
                <a:spLocks/>
              </p:cNvSpPr>
              <p:nvPr/>
            </p:nvSpPr>
            <p:spPr bwMode="auto">
              <a:xfrm>
                <a:off x="4203" y="3467"/>
                <a:ext cx="293" cy="643"/>
              </a:xfrm>
              <a:custGeom>
                <a:avLst/>
                <a:gdLst>
                  <a:gd name="T0" fmla="*/ 124 w 124"/>
                  <a:gd name="T1" fmla="*/ 0 h 272"/>
                  <a:gd name="T2" fmla="*/ 0 w 124"/>
                  <a:gd name="T3" fmla="*/ 40 h 272"/>
                  <a:gd name="T4" fmla="*/ 0 w 124"/>
                  <a:gd name="T5" fmla="*/ 272 h 272"/>
                  <a:gd name="T6" fmla="*/ 124 w 124"/>
                  <a:gd name="T7" fmla="*/ 233 h 272"/>
                  <a:gd name="T8" fmla="*/ 124 w 124"/>
                  <a:gd name="T9" fmla="*/ 0 h 272"/>
                </a:gdLst>
                <a:ahLst/>
                <a:cxnLst>
                  <a:cxn ang="0">
                    <a:pos x="T0" y="T1"/>
                  </a:cxn>
                  <a:cxn ang="0">
                    <a:pos x="T2" y="T3"/>
                  </a:cxn>
                  <a:cxn ang="0">
                    <a:pos x="T4" y="T5"/>
                  </a:cxn>
                  <a:cxn ang="0">
                    <a:pos x="T6" y="T7"/>
                  </a:cxn>
                  <a:cxn ang="0">
                    <a:pos x="T8" y="T9"/>
                  </a:cxn>
                </a:cxnLst>
                <a:rect l="0" t="0" r="r" b="b"/>
                <a:pathLst>
                  <a:path w="124" h="272">
                    <a:moveTo>
                      <a:pt x="124" y="0"/>
                    </a:moveTo>
                    <a:cubicBezTo>
                      <a:pt x="82" y="3"/>
                      <a:pt x="39" y="17"/>
                      <a:pt x="0" y="40"/>
                    </a:cubicBezTo>
                    <a:cubicBezTo>
                      <a:pt x="0" y="272"/>
                      <a:pt x="0" y="272"/>
                      <a:pt x="0" y="272"/>
                    </a:cubicBezTo>
                    <a:cubicBezTo>
                      <a:pt x="40" y="250"/>
                      <a:pt x="82" y="237"/>
                      <a:pt x="124" y="233"/>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01">
                <a:extLst>
                  <a:ext uri="{FF2B5EF4-FFF2-40B4-BE49-F238E27FC236}">
                    <a16:creationId xmlns:a16="http://schemas.microsoft.com/office/drawing/2014/main" id="{4ABEBD91-1F6B-41CD-BD47-B3A2BD9E739A}"/>
                  </a:ext>
                </a:extLst>
              </p:cNvPr>
              <p:cNvSpPr>
                <a:spLocks/>
              </p:cNvSpPr>
              <p:nvPr/>
            </p:nvSpPr>
            <p:spPr bwMode="auto">
              <a:xfrm>
                <a:off x="3844" y="3528"/>
                <a:ext cx="699" cy="612"/>
              </a:xfrm>
              <a:custGeom>
                <a:avLst/>
                <a:gdLst>
                  <a:gd name="T0" fmla="*/ 143 w 296"/>
                  <a:gd name="T1" fmla="*/ 258 h 259"/>
                  <a:gd name="T2" fmla="*/ 153 w 296"/>
                  <a:gd name="T3" fmla="*/ 258 h 259"/>
                  <a:gd name="T4" fmla="*/ 296 w 296"/>
                  <a:gd name="T5" fmla="*/ 231 h 259"/>
                  <a:gd name="T6" fmla="*/ 296 w 296"/>
                  <a:gd name="T7" fmla="*/ 0 h 259"/>
                  <a:gd name="T8" fmla="*/ 283 w 296"/>
                  <a:gd name="T9" fmla="*/ 0 h 259"/>
                  <a:gd name="T10" fmla="*/ 283 w 296"/>
                  <a:gd name="T11" fmla="*/ 214 h 259"/>
                  <a:gd name="T12" fmla="*/ 280 w 296"/>
                  <a:gd name="T13" fmla="*/ 214 h 259"/>
                  <a:gd name="T14" fmla="*/ 152 w 296"/>
                  <a:gd name="T15" fmla="*/ 255 h 259"/>
                  <a:gd name="T16" fmla="*/ 144 w 296"/>
                  <a:gd name="T17" fmla="*/ 255 h 259"/>
                  <a:gd name="T18" fmla="*/ 16 w 296"/>
                  <a:gd name="T19" fmla="*/ 214 h 259"/>
                  <a:gd name="T20" fmla="*/ 13 w 296"/>
                  <a:gd name="T21" fmla="*/ 214 h 259"/>
                  <a:gd name="T22" fmla="*/ 13 w 296"/>
                  <a:gd name="T23" fmla="*/ 0 h 259"/>
                  <a:gd name="T24" fmla="*/ 0 w 296"/>
                  <a:gd name="T25" fmla="*/ 0 h 259"/>
                  <a:gd name="T26" fmla="*/ 0 w 296"/>
                  <a:gd name="T27" fmla="*/ 231 h 259"/>
                  <a:gd name="T28" fmla="*/ 143 w 296"/>
                  <a:gd name="T2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59">
                    <a:moveTo>
                      <a:pt x="143" y="258"/>
                    </a:moveTo>
                    <a:cubicBezTo>
                      <a:pt x="146" y="259"/>
                      <a:pt x="150" y="259"/>
                      <a:pt x="153" y="258"/>
                    </a:cubicBezTo>
                    <a:cubicBezTo>
                      <a:pt x="199" y="238"/>
                      <a:pt x="248" y="229"/>
                      <a:pt x="296" y="231"/>
                    </a:cubicBezTo>
                    <a:cubicBezTo>
                      <a:pt x="296" y="0"/>
                      <a:pt x="296" y="0"/>
                      <a:pt x="296" y="0"/>
                    </a:cubicBezTo>
                    <a:cubicBezTo>
                      <a:pt x="292" y="0"/>
                      <a:pt x="287" y="0"/>
                      <a:pt x="283" y="0"/>
                    </a:cubicBezTo>
                    <a:cubicBezTo>
                      <a:pt x="283" y="214"/>
                      <a:pt x="283" y="214"/>
                      <a:pt x="283" y="214"/>
                    </a:cubicBezTo>
                    <a:cubicBezTo>
                      <a:pt x="280" y="214"/>
                      <a:pt x="280" y="214"/>
                      <a:pt x="280" y="214"/>
                    </a:cubicBezTo>
                    <a:cubicBezTo>
                      <a:pt x="237" y="217"/>
                      <a:pt x="193" y="231"/>
                      <a:pt x="152" y="255"/>
                    </a:cubicBezTo>
                    <a:cubicBezTo>
                      <a:pt x="149" y="255"/>
                      <a:pt x="147" y="255"/>
                      <a:pt x="144" y="255"/>
                    </a:cubicBezTo>
                    <a:cubicBezTo>
                      <a:pt x="103" y="231"/>
                      <a:pt x="59" y="217"/>
                      <a:pt x="16" y="214"/>
                    </a:cubicBezTo>
                    <a:cubicBezTo>
                      <a:pt x="13" y="214"/>
                      <a:pt x="13" y="214"/>
                      <a:pt x="13" y="214"/>
                    </a:cubicBezTo>
                    <a:cubicBezTo>
                      <a:pt x="13" y="0"/>
                      <a:pt x="13" y="0"/>
                      <a:pt x="13" y="0"/>
                    </a:cubicBezTo>
                    <a:cubicBezTo>
                      <a:pt x="8" y="0"/>
                      <a:pt x="4" y="0"/>
                      <a:pt x="0" y="0"/>
                    </a:cubicBezTo>
                    <a:cubicBezTo>
                      <a:pt x="0" y="231"/>
                      <a:pt x="0" y="231"/>
                      <a:pt x="0" y="231"/>
                    </a:cubicBezTo>
                    <a:cubicBezTo>
                      <a:pt x="48" y="229"/>
                      <a:pt x="96" y="238"/>
                      <a:pt x="143"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02">
                <a:extLst>
                  <a:ext uri="{FF2B5EF4-FFF2-40B4-BE49-F238E27FC236}">
                    <a16:creationId xmlns:a16="http://schemas.microsoft.com/office/drawing/2014/main" id="{832D94F9-1D27-464F-A7EA-00902AEC03AE}"/>
                  </a:ext>
                </a:extLst>
              </p:cNvPr>
              <p:cNvSpPr>
                <a:spLocks/>
              </p:cNvSpPr>
              <p:nvPr/>
            </p:nvSpPr>
            <p:spPr bwMode="auto">
              <a:xfrm>
                <a:off x="3796" y="3587"/>
                <a:ext cx="794" cy="589"/>
              </a:xfrm>
              <a:custGeom>
                <a:avLst/>
                <a:gdLst>
                  <a:gd name="T0" fmla="*/ 336 w 336"/>
                  <a:gd name="T1" fmla="*/ 1 h 249"/>
                  <a:gd name="T2" fmla="*/ 323 w 336"/>
                  <a:gd name="T3" fmla="*/ 0 h 249"/>
                  <a:gd name="T4" fmla="*/ 323 w 336"/>
                  <a:gd name="T5" fmla="*/ 214 h 249"/>
                  <a:gd name="T6" fmla="*/ 319 w 336"/>
                  <a:gd name="T7" fmla="*/ 214 h 249"/>
                  <a:gd name="T8" fmla="*/ 172 w 336"/>
                  <a:gd name="T9" fmla="*/ 242 h 249"/>
                  <a:gd name="T10" fmla="*/ 168 w 336"/>
                  <a:gd name="T11" fmla="*/ 243 h 249"/>
                  <a:gd name="T12" fmla="*/ 164 w 336"/>
                  <a:gd name="T13" fmla="*/ 242 h 249"/>
                  <a:gd name="T14" fmla="*/ 16 w 336"/>
                  <a:gd name="T15" fmla="*/ 214 h 249"/>
                  <a:gd name="T16" fmla="*/ 13 w 336"/>
                  <a:gd name="T17" fmla="*/ 214 h 249"/>
                  <a:gd name="T18" fmla="*/ 13 w 336"/>
                  <a:gd name="T19" fmla="*/ 0 h 249"/>
                  <a:gd name="T20" fmla="*/ 0 w 336"/>
                  <a:gd name="T21" fmla="*/ 1 h 249"/>
                  <a:gd name="T22" fmla="*/ 0 w 336"/>
                  <a:gd name="T23" fmla="*/ 236 h 249"/>
                  <a:gd name="T24" fmla="*/ 4 w 336"/>
                  <a:gd name="T25" fmla="*/ 239 h 249"/>
                  <a:gd name="T26" fmla="*/ 160 w 336"/>
                  <a:gd name="T27" fmla="*/ 249 h 249"/>
                  <a:gd name="T28" fmla="*/ 168 w 336"/>
                  <a:gd name="T29" fmla="*/ 249 h 249"/>
                  <a:gd name="T30" fmla="*/ 175 w 336"/>
                  <a:gd name="T31" fmla="*/ 249 h 249"/>
                  <a:gd name="T32" fmla="*/ 332 w 336"/>
                  <a:gd name="T33" fmla="*/ 239 h 249"/>
                  <a:gd name="T34" fmla="*/ 336 w 336"/>
                  <a:gd name="T35" fmla="*/ 236 h 249"/>
                  <a:gd name="T36" fmla="*/ 336 w 336"/>
                  <a:gd name="T37" fmla="*/ 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249">
                    <a:moveTo>
                      <a:pt x="336" y="1"/>
                    </a:moveTo>
                    <a:cubicBezTo>
                      <a:pt x="332" y="0"/>
                      <a:pt x="328" y="0"/>
                      <a:pt x="323" y="0"/>
                    </a:cubicBezTo>
                    <a:cubicBezTo>
                      <a:pt x="323" y="214"/>
                      <a:pt x="323" y="214"/>
                      <a:pt x="323" y="214"/>
                    </a:cubicBezTo>
                    <a:cubicBezTo>
                      <a:pt x="319" y="214"/>
                      <a:pt x="319" y="214"/>
                      <a:pt x="319" y="214"/>
                    </a:cubicBezTo>
                    <a:cubicBezTo>
                      <a:pt x="271" y="211"/>
                      <a:pt x="219" y="221"/>
                      <a:pt x="172" y="242"/>
                    </a:cubicBezTo>
                    <a:cubicBezTo>
                      <a:pt x="168" y="243"/>
                      <a:pt x="168" y="243"/>
                      <a:pt x="168" y="243"/>
                    </a:cubicBezTo>
                    <a:cubicBezTo>
                      <a:pt x="164" y="242"/>
                      <a:pt x="164" y="242"/>
                      <a:pt x="164" y="242"/>
                    </a:cubicBezTo>
                    <a:cubicBezTo>
                      <a:pt x="117" y="221"/>
                      <a:pt x="65" y="211"/>
                      <a:pt x="16" y="214"/>
                    </a:cubicBezTo>
                    <a:cubicBezTo>
                      <a:pt x="13" y="214"/>
                      <a:pt x="13" y="214"/>
                      <a:pt x="13" y="214"/>
                    </a:cubicBezTo>
                    <a:cubicBezTo>
                      <a:pt x="13" y="0"/>
                      <a:pt x="13" y="0"/>
                      <a:pt x="13" y="0"/>
                    </a:cubicBezTo>
                    <a:cubicBezTo>
                      <a:pt x="8" y="0"/>
                      <a:pt x="4" y="0"/>
                      <a:pt x="0" y="1"/>
                    </a:cubicBezTo>
                    <a:cubicBezTo>
                      <a:pt x="0" y="236"/>
                      <a:pt x="0" y="236"/>
                      <a:pt x="0" y="236"/>
                    </a:cubicBezTo>
                    <a:cubicBezTo>
                      <a:pt x="2" y="237"/>
                      <a:pt x="4" y="239"/>
                      <a:pt x="4" y="239"/>
                    </a:cubicBezTo>
                    <a:cubicBezTo>
                      <a:pt x="56" y="232"/>
                      <a:pt x="109" y="233"/>
                      <a:pt x="160" y="249"/>
                    </a:cubicBezTo>
                    <a:cubicBezTo>
                      <a:pt x="163" y="249"/>
                      <a:pt x="165" y="249"/>
                      <a:pt x="168" y="249"/>
                    </a:cubicBezTo>
                    <a:cubicBezTo>
                      <a:pt x="171" y="249"/>
                      <a:pt x="173" y="249"/>
                      <a:pt x="175" y="249"/>
                    </a:cubicBezTo>
                    <a:cubicBezTo>
                      <a:pt x="227" y="233"/>
                      <a:pt x="280" y="232"/>
                      <a:pt x="332" y="239"/>
                    </a:cubicBezTo>
                    <a:cubicBezTo>
                      <a:pt x="332" y="239"/>
                      <a:pt x="334" y="237"/>
                      <a:pt x="336" y="236"/>
                    </a:cubicBezTo>
                    <a:lnTo>
                      <a:pt x="33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1" name="Group 10">
            <a:extLst>
              <a:ext uri="{FF2B5EF4-FFF2-40B4-BE49-F238E27FC236}">
                <a16:creationId xmlns:a16="http://schemas.microsoft.com/office/drawing/2014/main" id="{2DEF954D-E885-4B6D-AF50-800220BDE5D1}"/>
              </a:ext>
            </a:extLst>
          </p:cNvPr>
          <p:cNvGrpSpPr/>
          <p:nvPr/>
        </p:nvGrpSpPr>
        <p:grpSpPr>
          <a:xfrm>
            <a:off x="1688154" y="882388"/>
            <a:ext cx="5146454" cy="850667"/>
            <a:chOff x="1688154" y="942661"/>
            <a:chExt cx="5146454" cy="850667"/>
          </a:xfrm>
        </p:grpSpPr>
        <p:sp>
          <p:nvSpPr>
            <p:cNvPr id="9" name="Rectangle 8">
              <a:extLst>
                <a:ext uri="{FF2B5EF4-FFF2-40B4-BE49-F238E27FC236}">
                  <a16:creationId xmlns:a16="http://schemas.microsoft.com/office/drawing/2014/main" id="{9D899D71-2E0E-4E6D-9380-92C6DF1496C9}"/>
                </a:ext>
              </a:extLst>
            </p:cNvPr>
            <p:cNvSpPr/>
            <p:nvPr/>
          </p:nvSpPr>
          <p:spPr>
            <a:xfrm>
              <a:off x="1688154" y="942661"/>
              <a:ext cx="1144865" cy="574581"/>
            </a:xfrm>
            <a:prstGeom prst="rect">
              <a:avLst/>
            </a:prstGeom>
          </p:spPr>
          <p:txBody>
            <a:bodyPr wrap="none" anchor="b">
              <a:spAutoFit/>
            </a:bodyPr>
            <a:lstStyle/>
            <a:p>
              <a:pPr>
                <a:lnSpc>
                  <a:spcPct val="106000"/>
                </a:lnSpc>
                <a:spcAft>
                  <a:spcPts val="800"/>
                </a:spcAft>
              </a:pPr>
              <a:r>
                <a:rPr lang="en-GB" sz="3200" b="1" dirty="0">
                  <a:solidFill>
                    <a:srgbClr val="FF3300"/>
                  </a:solidFill>
                  <a:latin typeface="Century Gothic" panose="020B0502020202020204" pitchFamily="34" charset="0"/>
                  <a:ea typeface="Calibri" panose="020F0502020204030204" pitchFamily="34" charset="0"/>
                  <a:cs typeface="Times New Roman" panose="02020603050405020304" pitchFamily="18" charset="0"/>
                </a:rPr>
                <a:t>STOP</a:t>
              </a:r>
              <a:endParaRPr lang="en-GB" sz="3200" dirty="0">
                <a:solidFill>
                  <a:srgbClr val="FF33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387663B1-1DE5-40B8-BE23-2019CBF4DADB}"/>
                </a:ext>
              </a:extLst>
            </p:cNvPr>
            <p:cNvSpPr/>
            <p:nvPr/>
          </p:nvSpPr>
          <p:spPr>
            <a:xfrm>
              <a:off x="1689022" y="1429510"/>
              <a:ext cx="5145586"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you’re doing or thinking.</a:t>
              </a:r>
            </a:p>
          </p:txBody>
        </p:sp>
      </p:grpSp>
      <p:grpSp>
        <p:nvGrpSpPr>
          <p:cNvPr id="10" name="Group 9">
            <a:extLst>
              <a:ext uri="{FF2B5EF4-FFF2-40B4-BE49-F238E27FC236}">
                <a16:creationId xmlns:a16="http://schemas.microsoft.com/office/drawing/2014/main" id="{F3D7B2A8-AAC4-49D6-A7B6-14F33EFE0E0D}"/>
              </a:ext>
            </a:extLst>
          </p:cNvPr>
          <p:cNvGrpSpPr/>
          <p:nvPr/>
        </p:nvGrpSpPr>
        <p:grpSpPr>
          <a:xfrm>
            <a:off x="1665711" y="2774227"/>
            <a:ext cx="5147835" cy="796606"/>
            <a:chOff x="1665711" y="2774319"/>
            <a:chExt cx="5147835" cy="796606"/>
          </a:xfrm>
        </p:grpSpPr>
        <p:sp>
          <p:nvSpPr>
            <p:cNvPr id="12" name="Rectangle 11">
              <a:extLst>
                <a:ext uri="{FF2B5EF4-FFF2-40B4-BE49-F238E27FC236}">
                  <a16:creationId xmlns:a16="http://schemas.microsoft.com/office/drawing/2014/main" id="{0EA69CBD-F624-4B1C-AE78-EFDBB77CBD80}"/>
                </a:ext>
              </a:extLst>
            </p:cNvPr>
            <p:cNvSpPr/>
            <p:nvPr/>
          </p:nvSpPr>
          <p:spPr>
            <a:xfrm>
              <a:off x="1665711" y="2774319"/>
              <a:ext cx="1309974" cy="574581"/>
            </a:xfrm>
            <a:prstGeom prst="rect">
              <a:avLst/>
            </a:prstGeom>
          </p:spPr>
          <p:txBody>
            <a:bodyPr wrap="none" anchor="b">
              <a:spAutoFit/>
            </a:bodyPr>
            <a:lstStyle/>
            <a:p>
              <a:pPr>
                <a:lnSpc>
                  <a:spcPct val="106000"/>
                </a:lnSpc>
                <a:spcAft>
                  <a:spcPts val="800"/>
                </a:spcAft>
              </a:pPr>
              <a:r>
                <a:rPr lang="en-GB" sz="32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THINK</a:t>
              </a:r>
              <a:endParaRPr lang="en-GB" sz="3200" dirty="0">
                <a:solidFill>
                  <a:srgbClr val="FFC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3283C99B-FC9C-4507-A011-F2CA26310127}"/>
                </a:ext>
              </a:extLst>
            </p:cNvPr>
            <p:cNvSpPr/>
            <p:nvPr/>
          </p:nvSpPr>
          <p:spPr>
            <a:xfrm>
              <a:off x="1667960" y="3207107"/>
              <a:ext cx="5145586"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about what you should be doing.</a:t>
              </a:r>
            </a:p>
          </p:txBody>
        </p:sp>
      </p:grpSp>
      <p:grpSp>
        <p:nvGrpSpPr>
          <p:cNvPr id="54" name="Group 53">
            <a:extLst>
              <a:ext uri="{FF2B5EF4-FFF2-40B4-BE49-F238E27FC236}">
                <a16:creationId xmlns:a16="http://schemas.microsoft.com/office/drawing/2014/main" id="{6E20F561-DA86-46E7-8A49-2D552C94550C}"/>
              </a:ext>
            </a:extLst>
          </p:cNvPr>
          <p:cNvGrpSpPr/>
          <p:nvPr/>
        </p:nvGrpSpPr>
        <p:grpSpPr>
          <a:xfrm>
            <a:off x="1665711" y="4607218"/>
            <a:ext cx="5662351" cy="860241"/>
            <a:chOff x="1665711" y="4667491"/>
            <a:chExt cx="5662351" cy="860241"/>
          </a:xfrm>
        </p:grpSpPr>
        <p:sp>
          <p:nvSpPr>
            <p:cNvPr id="13" name="Rectangle 12">
              <a:extLst>
                <a:ext uri="{FF2B5EF4-FFF2-40B4-BE49-F238E27FC236}">
                  <a16:creationId xmlns:a16="http://schemas.microsoft.com/office/drawing/2014/main" id="{29EBCA6E-3CCD-4992-BE0E-84BA384E9412}"/>
                </a:ext>
              </a:extLst>
            </p:cNvPr>
            <p:cNvSpPr/>
            <p:nvPr/>
          </p:nvSpPr>
          <p:spPr>
            <a:xfrm>
              <a:off x="1665711" y="4667491"/>
              <a:ext cx="981359" cy="574581"/>
            </a:xfrm>
            <a:prstGeom prst="rect">
              <a:avLst/>
            </a:prstGeom>
          </p:spPr>
          <p:txBody>
            <a:bodyPr wrap="none" anchor="b">
              <a:spAutoFit/>
            </a:bodyPr>
            <a:lstStyle/>
            <a:p>
              <a:pPr>
                <a:lnSpc>
                  <a:spcPct val="106000"/>
                </a:lnSpc>
                <a:spcAft>
                  <a:spcPts val="800"/>
                </a:spcAft>
              </a:pPr>
              <a:r>
                <a:rPr lang="en-GB" sz="3200" b="1" dirty="0">
                  <a:solidFill>
                    <a:srgbClr val="7EEA58"/>
                  </a:solidFill>
                  <a:latin typeface="Century Gothic" panose="020B0502020202020204" pitchFamily="34" charset="0"/>
                  <a:ea typeface="Calibri" panose="020F0502020204030204" pitchFamily="34" charset="0"/>
                  <a:cs typeface="Times New Roman" panose="02020603050405020304" pitchFamily="18" charset="0"/>
                </a:rPr>
                <a:t>ACT</a:t>
              </a:r>
              <a:endParaRPr lang="en-GB" sz="3200" dirty="0">
                <a:solidFill>
                  <a:srgbClr val="7EEA58"/>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2DC90E52-D033-4832-BE7E-05E42B3F2CDB}"/>
                </a:ext>
              </a:extLst>
            </p:cNvPr>
            <p:cNvSpPr/>
            <p:nvPr/>
          </p:nvSpPr>
          <p:spPr>
            <a:xfrm>
              <a:off x="1667960" y="5163914"/>
              <a:ext cx="5660102"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go and do what you know you should be doing.</a:t>
              </a:r>
            </a:p>
          </p:txBody>
        </p:sp>
      </p:grpSp>
      <p:grpSp>
        <p:nvGrpSpPr>
          <p:cNvPr id="43" name="Group 42">
            <a:extLst>
              <a:ext uri="{FF2B5EF4-FFF2-40B4-BE49-F238E27FC236}">
                <a16:creationId xmlns:a16="http://schemas.microsoft.com/office/drawing/2014/main" id="{569DB19E-A650-47F4-A1AE-457D7219AD51}"/>
              </a:ext>
            </a:extLst>
          </p:cNvPr>
          <p:cNvGrpSpPr/>
          <p:nvPr/>
        </p:nvGrpSpPr>
        <p:grpSpPr>
          <a:xfrm>
            <a:off x="685800" y="4589633"/>
            <a:ext cx="895412" cy="895410"/>
            <a:chOff x="8509851" y="1507679"/>
            <a:chExt cx="2591994" cy="2591988"/>
          </a:xfrm>
        </p:grpSpPr>
        <p:sp>
          <p:nvSpPr>
            <p:cNvPr id="44" name="Oval 43">
              <a:extLst>
                <a:ext uri="{FF2B5EF4-FFF2-40B4-BE49-F238E27FC236}">
                  <a16:creationId xmlns:a16="http://schemas.microsoft.com/office/drawing/2014/main" id="{E47B35EE-C79B-43C2-BBDE-C6FA67923B4E}"/>
                </a:ext>
              </a:extLst>
            </p:cNvPr>
            <p:cNvSpPr/>
            <p:nvPr/>
          </p:nvSpPr>
          <p:spPr>
            <a:xfrm>
              <a:off x="8509851" y="1507679"/>
              <a:ext cx="2591994" cy="2591988"/>
            </a:xfrm>
            <a:prstGeom prst="ellipse">
              <a:avLst/>
            </a:prstGeom>
            <a:solidFill>
              <a:srgbClr val="7EE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5">
              <a:extLst>
                <a:ext uri="{FF2B5EF4-FFF2-40B4-BE49-F238E27FC236}">
                  <a16:creationId xmlns:a16="http://schemas.microsoft.com/office/drawing/2014/main" id="{702785B0-8033-4EEA-A93D-BD19324FA9E8}"/>
                </a:ext>
              </a:extLst>
            </p:cNvPr>
            <p:cNvGrpSpPr>
              <a:grpSpLocks noChangeAspect="1"/>
            </p:cNvGrpSpPr>
            <p:nvPr/>
          </p:nvGrpSpPr>
          <p:grpSpPr bwMode="auto">
            <a:xfrm>
              <a:off x="9198921" y="2021392"/>
              <a:ext cx="1213855" cy="1564563"/>
              <a:chOff x="-1384" y="1701"/>
              <a:chExt cx="713" cy="919"/>
            </a:xfrm>
          </p:grpSpPr>
          <p:sp>
            <p:nvSpPr>
              <p:cNvPr id="46" name="Freeform 6">
                <a:extLst>
                  <a:ext uri="{FF2B5EF4-FFF2-40B4-BE49-F238E27FC236}">
                    <a16:creationId xmlns:a16="http://schemas.microsoft.com/office/drawing/2014/main" id="{CD135026-4B3C-4CC2-B535-0669CD3FF4A3}"/>
                  </a:ext>
                </a:extLst>
              </p:cNvPr>
              <p:cNvSpPr>
                <a:spLocks/>
              </p:cNvSpPr>
              <p:nvPr/>
            </p:nvSpPr>
            <p:spPr bwMode="auto">
              <a:xfrm>
                <a:off x="-1384" y="1701"/>
                <a:ext cx="456" cy="456"/>
              </a:xfrm>
              <a:custGeom>
                <a:avLst/>
                <a:gdLst>
                  <a:gd name="T0" fmla="*/ 97 w 193"/>
                  <a:gd name="T1" fmla="*/ 0 h 193"/>
                  <a:gd name="T2" fmla="*/ 0 w 193"/>
                  <a:gd name="T3" fmla="*/ 97 h 193"/>
                  <a:gd name="T4" fmla="*/ 97 w 193"/>
                  <a:gd name="T5" fmla="*/ 193 h 193"/>
                  <a:gd name="T6" fmla="*/ 97 w 193"/>
                  <a:gd name="T7" fmla="*/ 193 h 193"/>
                  <a:gd name="T8" fmla="*/ 91 w 193"/>
                  <a:gd name="T9" fmla="*/ 173 h 193"/>
                  <a:gd name="T10" fmla="*/ 20 w 193"/>
                  <a:gd name="T11" fmla="*/ 97 h 193"/>
                  <a:gd name="T12" fmla="*/ 97 w 193"/>
                  <a:gd name="T13" fmla="*/ 21 h 193"/>
                  <a:gd name="T14" fmla="*/ 173 w 193"/>
                  <a:gd name="T15" fmla="*/ 97 h 193"/>
                  <a:gd name="T16" fmla="*/ 146 w 193"/>
                  <a:gd name="T17" fmla="*/ 155 h 193"/>
                  <a:gd name="T18" fmla="*/ 149 w 193"/>
                  <a:gd name="T19" fmla="*/ 162 h 193"/>
                  <a:gd name="T20" fmla="*/ 154 w 193"/>
                  <a:gd name="T21" fmla="*/ 174 h 193"/>
                  <a:gd name="T22" fmla="*/ 193 w 193"/>
                  <a:gd name="T23" fmla="*/ 97 h 193"/>
                  <a:gd name="T24" fmla="*/ 97 w 193"/>
                  <a:gd name="T2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93">
                    <a:moveTo>
                      <a:pt x="97" y="0"/>
                    </a:moveTo>
                    <a:cubicBezTo>
                      <a:pt x="44" y="0"/>
                      <a:pt x="0" y="44"/>
                      <a:pt x="0" y="97"/>
                    </a:cubicBezTo>
                    <a:cubicBezTo>
                      <a:pt x="0" y="150"/>
                      <a:pt x="44" y="193"/>
                      <a:pt x="97" y="193"/>
                    </a:cubicBezTo>
                    <a:cubicBezTo>
                      <a:pt x="97" y="193"/>
                      <a:pt x="97" y="193"/>
                      <a:pt x="97" y="193"/>
                    </a:cubicBezTo>
                    <a:cubicBezTo>
                      <a:pt x="95" y="186"/>
                      <a:pt x="93" y="180"/>
                      <a:pt x="91" y="173"/>
                    </a:cubicBezTo>
                    <a:cubicBezTo>
                      <a:pt x="52" y="170"/>
                      <a:pt x="20" y="137"/>
                      <a:pt x="20" y="97"/>
                    </a:cubicBezTo>
                    <a:cubicBezTo>
                      <a:pt x="20" y="55"/>
                      <a:pt x="55" y="21"/>
                      <a:pt x="97" y="21"/>
                    </a:cubicBezTo>
                    <a:cubicBezTo>
                      <a:pt x="139" y="21"/>
                      <a:pt x="173" y="55"/>
                      <a:pt x="173" y="97"/>
                    </a:cubicBezTo>
                    <a:cubicBezTo>
                      <a:pt x="173" y="120"/>
                      <a:pt x="162" y="141"/>
                      <a:pt x="146" y="155"/>
                    </a:cubicBezTo>
                    <a:cubicBezTo>
                      <a:pt x="147" y="157"/>
                      <a:pt x="148" y="159"/>
                      <a:pt x="149" y="162"/>
                    </a:cubicBezTo>
                    <a:cubicBezTo>
                      <a:pt x="151" y="167"/>
                      <a:pt x="152" y="170"/>
                      <a:pt x="154" y="174"/>
                    </a:cubicBezTo>
                    <a:cubicBezTo>
                      <a:pt x="178" y="157"/>
                      <a:pt x="193" y="129"/>
                      <a:pt x="193" y="97"/>
                    </a:cubicBezTo>
                    <a:cubicBezTo>
                      <a:pt x="193" y="44"/>
                      <a:pt x="150" y="0"/>
                      <a:pt x="9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
                <a:extLst>
                  <a:ext uri="{FF2B5EF4-FFF2-40B4-BE49-F238E27FC236}">
                    <a16:creationId xmlns:a16="http://schemas.microsoft.com/office/drawing/2014/main" id="{8380ED4B-135E-427E-A6B4-EACF2DA3CCE8}"/>
                  </a:ext>
                </a:extLst>
              </p:cNvPr>
              <p:cNvSpPr>
                <a:spLocks/>
              </p:cNvSpPr>
              <p:nvPr/>
            </p:nvSpPr>
            <p:spPr bwMode="auto">
              <a:xfrm>
                <a:off x="-1254" y="1900"/>
                <a:ext cx="583" cy="720"/>
              </a:xfrm>
              <a:custGeom>
                <a:avLst/>
                <a:gdLst>
                  <a:gd name="T0" fmla="*/ 45 w 247"/>
                  <a:gd name="T1" fmla="*/ 0 h 305"/>
                  <a:gd name="T2" fmla="*/ 38 w 247"/>
                  <a:gd name="T3" fmla="*/ 4 h 305"/>
                  <a:gd name="T4" fmla="*/ 35 w 247"/>
                  <a:gd name="T5" fmla="*/ 14 h 305"/>
                  <a:gd name="T6" fmla="*/ 37 w 247"/>
                  <a:gd name="T7" fmla="*/ 39 h 305"/>
                  <a:gd name="T8" fmla="*/ 59 w 247"/>
                  <a:gd name="T9" fmla="*/ 134 h 305"/>
                  <a:gd name="T10" fmla="*/ 68 w 247"/>
                  <a:gd name="T11" fmla="*/ 191 h 305"/>
                  <a:gd name="T12" fmla="*/ 69 w 247"/>
                  <a:gd name="T13" fmla="*/ 197 h 305"/>
                  <a:gd name="T14" fmla="*/ 64 w 247"/>
                  <a:gd name="T15" fmla="*/ 194 h 305"/>
                  <a:gd name="T16" fmla="*/ 58 w 247"/>
                  <a:gd name="T17" fmla="*/ 188 h 305"/>
                  <a:gd name="T18" fmla="*/ 53 w 247"/>
                  <a:gd name="T19" fmla="*/ 179 h 305"/>
                  <a:gd name="T20" fmla="*/ 43 w 247"/>
                  <a:gd name="T21" fmla="*/ 162 h 305"/>
                  <a:gd name="T22" fmla="*/ 25 w 247"/>
                  <a:gd name="T23" fmla="*/ 145 h 305"/>
                  <a:gd name="T24" fmla="*/ 5 w 247"/>
                  <a:gd name="T25" fmla="*/ 144 h 305"/>
                  <a:gd name="T26" fmla="*/ 0 w 247"/>
                  <a:gd name="T27" fmla="*/ 152 h 305"/>
                  <a:gd name="T28" fmla="*/ 3 w 247"/>
                  <a:gd name="T29" fmla="*/ 162 h 305"/>
                  <a:gd name="T30" fmla="*/ 16 w 247"/>
                  <a:gd name="T31" fmla="*/ 186 h 305"/>
                  <a:gd name="T32" fmla="*/ 44 w 247"/>
                  <a:gd name="T33" fmla="*/ 239 h 305"/>
                  <a:gd name="T34" fmla="*/ 72 w 247"/>
                  <a:gd name="T35" fmla="*/ 274 h 305"/>
                  <a:gd name="T36" fmla="*/ 122 w 247"/>
                  <a:gd name="T37" fmla="*/ 300 h 305"/>
                  <a:gd name="T38" fmla="*/ 187 w 247"/>
                  <a:gd name="T39" fmla="*/ 302 h 305"/>
                  <a:gd name="T40" fmla="*/ 231 w 247"/>
                  <a:gd name="T41" fmla="*/ 282 h 305"/>
                  <a:gd name="T42" fmla="*/ 210 w 247"/>
                  <a:gd name="T43" fmla="*/ 135 h 305"/>
                  <a:gd name="T44" fmla="*/ 143 w 247"/>
                  <a:gd name="T45" fmla="*/ 124 h 305"/>
                  <a:gd name="T46" fmla="*/ 102 w 247"/>
                  <a:gd name="T47" fmla="*/ 122 h 305"/>
                  <a:gd name="T48" fmla="*/ 100 w 247"/>
                  <a:gd name="T49" fmla="*/ 122 h 305"/>
                  <a:gd name="T50" fmla="*/ 99 w 247"/>
                  <a:gd name="T51" fmla="*/ 120 h 305"/>
                  <a:gd name="T52" fmla="*/ 84 w 247"/>
                  <a:gd name="T53" fmla="*/ 82 h 305"/>
                  <a:gd name="T54" fmla="*/ 65 w 247"/>
                  <a:gd name="T55" fmla="*/ 29 h 305"/>
                  <a:gd name="T56" fmla="*/ 59 w 247"/>
                  <a:gd name="T57" fmla="*/ 7 h 305"/>
                  <a:gd name="T58" fmla="*/ 45 w 247"/>
                  <a:gd name="T5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305">
                    <a:moveTo>
                      <a:pt x="45" y="0"/>
                    </a:moveTo>
                    <a:cubicBezTo>
                      <a:pt x="41" y="0"/>
                      <a:pt x="40" y="2"/>
                      <a:pt x="38" y="4"/>
                    </a:cubicBezTo>
                    <a:cubicBezTo>
                      <a:pt x="36" y="6"/>
                      <a:pt x="35" y="10"/>
                      <a:pt x="35" y="14"/>
                    </a:cubicBezTo>
                    <a:cubicBezTo>
                      <a:pt x="34" y="22"/>
                      <a:pt x="36" y="32"/>
                      <a:pt x="37" y="39"/>
                    </a:cubicBezTo>
                    <a:cubicBezTo>
                      <a:pt x="41" y="71"/>
                      <a:pt x="53" y="101"/>
                      <a:pt x="59" y="134"/>
                    </a:cubicBezTo>
                    <a:cubicBezTo>
                      <a:pt x="63" y="153"/>
                      <a:pt x="64" y="173"/>
                      <a:pt x="68" y="191"/>
                    </a:cubicBezTo>
                    <a:cubicBezTo>
                      <a:pt x="69" y="197"/>
                      <a:pt x="69" y="197"/>
                      <a:pt x="69" y="197"/>
                    </a:cubicBezTo>
                    <a:cubicBezTo>
                      <a:pt x="64" y="194"/>
                      <a:pt x="64" y="194"/>
                      <a:pt x="64" y="194"/>
                    </a:cubicBezTo>
                    <a:cubicBezTo>
                      <a:pt x="61" y="193"/>
                      <a:pt x="60" y="191"/>
                      <a:pt x="58" y="188"/>
                    </a:cubicBezTo>
                    <a:cubicBezTo>
                      <a:pt x="56" y="186"/>
                      <a:pt x="55" y="183"/>
                      <a:pt x="53" y="179"/>
                    </a:cubicBezTo>
                    <a:cubicBezTo>
                      <a:pt x="49" y="173"/>
                      <a:pt x="46" y="166"/>
                      <a:pt x="43" y="162"/>
                    </a:cubicBezTo>
                    <a:cubicBezTo>
                      <a:pt x="38" y="156"/>
                      <a:pt x="31" y="149"/>
                      <a:pt x="25" y="145"/>
                    </a:cubicBezTo>
                    <a:cubicBezTo>
                      <a:pt x="18" y="141"/>
                      <a:pt x="12" y="140"/>
                      <a:pt x="5" y="144"/>
                    </a:cubicBezTo>
                    <a:cubicBezTo>
                      <a:pt x="2" y="146"/>
                      <a:pt x="0" y="149"/>
                      <a:pt x="0" y="152"/>
                    </a:cubicBezTo>
                    <a:cubicBezTo>
                      <a:pt x="0" y="155"/>
                      <a:pt x="2" y="158"/>
                      <a:pt x="3" y="162"/>
                    </a:cubicBezTo>
                    <a:cubicBezTo>
                      <a:pt x="7" y="169"/>
                      <a:pt x="14" y="177"/>
                      <a:pt x="16" y="186"/>
                    </a:cubicBezTo>
                    <a:cubicBezTo>
                      <a:pt x="21" y="206"/>
                      <a:pt x="33" y="222"/>
                      <a:pt x="44" y="239"/>
                    </a:cubicBezTo>
                    <a:cubicBezTo>
                      <a:pt x="53" y="253"/>
                      <a:pt x="59" y="268"/>
                      <a:pt x="72" y="274"/>
                    </a:cubicBezTo>
                    <a:cubicBezTo>
                      <a:pt x="90" y="283"/>
                      <a:pt x="105" y="297"/>
                      <a:pt x="122" y="300"/>
                    </a:cubicBezTo>
                    <a:cubicBezTo>
                      <a:pt x="143" y="304"/>
                      <a:pt x="166" y="305"/>
                      <a:pt x="187" y="302"/>
                    </a:cubicBezTo>
                    <a:cubicBezTo>
                      <a:pt x="207" y="299"/>
                      <a:pt x="223" y="293"/>
                      <a:pt x="231" y="282"/>
                    </a:cubicBezTo>
                    <a:cubicBezTo>
                      <a:pt x="247" y="215"/>
                      <a:pt x="237" y="172"/>
                      <a:pt x="210" y="135"/>
                    </a:cubicBezTo>
                    <a:cubicBezTo>
                      <a:pt x="192" y="129"/>
                      <a:pt x="165" y="126"/>
                      <a:pt x="143" y="124"/>
                    </a:cubicBezTo>
                    <a:cubicBezTo>
                      <a:pt x="120" y="122"/>
                      <a:pt x="102" y="122"/>
                      <a:pt x="102" y="122"/>
                    </a:cubicBezTo>
                    <a:cubicBezTo>
                      <a:pt x="100" y="122"/>
                      <a:pt x="100" y="122"/>
                      <a:pt x="100" y="122"/>
                    </a:cubicBezTo>
                    <a:cubicBezTo>
                      <a:pt x="99" y="120"/>
                      <a:pt x="99" y="120"/>
                      <a:pt x="99" y="120"/>
                    </a:cubicBezTo>
                    <a:cubicBezTo>
                      <a:pt x="99" y="120"/>
                      <a:pt x="92" y="102"/>
                      <a:pt x="84" y="82"/>
                    </a:cubicBezTo>
                    <a:cubicBezTo>
                      <a:pt x="76" y="61"/>
                      <a:pt x="67" y="39"/>
                      <a:pt x="65" y="29"/>
                    </a:cubicBezTo>
                    <a:cubicBezTo>
                      <a:pt x="64" y="19"/>
                      <a:pt x="62" y="11"/>
                      <a:pt x="59" y="7"/>
                    </a:cubicBezTo>
                    <a:cubicBezTo>
                      <a:pt x="56" y="2"/>
                      <a:pt x="53" y="0"/>
                      <a:pt x="45" y="0"/>
                    </a:cubicBezTo>
                    <a:close/>
                  </a:path>
                </a:pathLst>
              </a:custGeom>
              <a:solidFill>
                <a:srgbClr val="FAE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48" name="Group 47">
            <a:extLst>
              <a:ext uri="{FF2B5EF4-FFF2-40B4-BE49-F238E27FC236}">
                <a16:creationId xmlns:a16="http://schemas.microsoft.com/office/drawing/2014/main" id="{C5F4821C-F566-4D47-B558-FBDA47210C95}"/>
              </a:ext>
            </a:extLst>
          </p:cNvPr>
          <p:cNvGrpSpPr/>
          <p:nvPr/>
        </p:nvGrpSpPr>
        <p:grpSpPr>
          <a:xfrm>
            <a:off x="685800" y="2715346"/>
            <a:ext cx="914368" cy="914368"/>
            <a:chOff x="4443818" y="3469717"/>
            <a:chExt cx="3413760" cy="3413760"/>
          </a:xfrm>
        </p:grpSpPr>
        <p:sp>
          <p:nvSpPr>
            <p:cNvPr id="49" name="Oval 48">
              <a:extLst>
                <a:ext uri="{FF2B5EF4-FFF2-40B4-BE49-F238E27FC236}">
                  <a16:creationId xmlns:a16="http://schemas.microsoft.com/office/drawing/2014/main" id="{AA93C011-C9FF-4703-9C19-5A3398A5965C}"/>
                </a:ext>
              </a:extLst>
            </p:cNvPr>
            <p:cNvSpPr/>
            <p:nvPr/>
          </p:nvSpPr>
          <p:spPr>
            <a:xfrm>
              <a:off x="4443818" y="3469717"/>
              <a:ext cx="3413760" cy="3413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a:extLst>
                <a:ext uri="{FF2B5EF4-FFF2-40B4-BE49-F238E27FC236}">
                  <a16:creationId xmlns:a16="http://schemas.microsoft.com/office/drawing/2014/main" id="{46BED3A5-2D3D-417A-86AE-8BCACDF875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1456" y="4077355"/>
              <a:ext cx="2198485" cy="2198485"/>
            </a:xfrm>
            <a:prstGeom prst="rect">
              <a:avLst/>
            </a:prstGeom>
          </p:spPr>
        </p:pic>
      </p:grpSp>
      <p:grpSp>
        <p:nvGrpSpPr>
          <p:cNvPr id="51" name="Group 50">
            <a:extLst>
              <a:ext uri="{FF2B5EF4-FFF2-40B4-BE49-F238E27FC236}">
                <a16:creationId xmlns:a16="http://schemas.microsoft.com/office/drawing/2014/main" id="{3525C604-D93A-47A1-8F35-3219B9CE4345}"/>
              </a:ext>
            </a:extLst>
          </p:cNvPr>
          <p:cNvGrpSpPr/>
          <p:nvPr/>
        </p:nvGrpSpPr>
        <p:grpSpPr>
          <a:xfrm>
            <a:off x="685800" y="860015"/>
            <a:ext cx="895412" cy="895412"/>
            <a:chOff x="3124960" y="3508245"/>
            <a:chExt cx="3131895" cy="3131895"/>
          </a:xfrm>
        </p:grpSpPr>
        <p:sp>
          <p:nvSpPr>
            <p:cNvPr id="52" name="Oval 51">
              <a:extLst>
                <a:ext uri="{FF2B5EF4-FFF2-40B4-BE49-F238E27FC236}">
                  <a16:creationId xmlns:a16="http://schemas.microsoft.com/office/drawing/2014/main" id="{A0FC9742-E483-4FFA-ABA6-0FA26BF335C9}"/>
                </a:ext>
              </a:extLst>
            </p:cNvPr>
            <p:cNvSpPr/>
            <p:nvPr/>
          </p:nvSpPr>
          <p:spPr>
            <a:xfrm>
              <a:off x="3124960" y="3508245"/>
              <a:ext cx="3131895" cy="313189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Graphic 52">
              <a:extLst>
                <a:ext uri="{FF2B5EF4-FFF2-40B4-BE49-F238E27FC236}">
                  <a16:creationId xmlns:a16="http://schemas.microsoft.com/office/drawing/2014/main" id="{DE2519FF-B4FB-41FF-AF10-2E5748156D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78211" y="3870056"/>
              <a:ext cx="2408273" cy="2408273"/>
            </a:xfrm>
            <a:prstGeom prst="rect">
              <a:avLst/>
            </a:prstGeom>
          </p:spPr>
        </p:pic>
      </p:grpSp>
    </p:spTree>
    <p:extLst>
      <p:ext uri="{BB962C8B-B14F-4D97-AF65-F5344CB8AC3E}">
        <p14:creationId xmlns:p14="http://schemas.microsoft.com/office/powerpoint/2010/main" val="170013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xit" presetSubtype="0" fill="hold" nodeType="withEffect">
                                  <p:stCondLst>
                                    <p:cond delay="100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xit" presetSubtype="0" fill="hold" nodeType="withEffect">
                                  <p:stCondLst>
                                    <p:cond delay="1000"/>
                                  </p:stCondLst>
                                  <p:childTnLst>
                                    <p:set>
                                      <p:cBhvr>
                                        <p:cTn id="13" dur="1" fill="hold">
                                          <p:stCondLst>
                                            <p:cond delay="0"/>
                                          </p:stCondLst>
                                        </p:cTn>
                                        <p:tgtEl>
                                          <p:spTgt spid="18"/>
                                        </p:tgtEl>
                                        <p:attrNameLst>
                                          <p:attrName>style.visibility</p:attrName>
                                        </p:attrNameLst>
                                      </p:cBhvr>
                                      <p:to>
                                        <p:strVal val="hidden"/>
                                      </p:to>
                                    </p:set>
                                  </p:childTnLst>
                                </p:cTn>
                              </p:par>
                              <p:par>
                                <p:cTn id="14" presetID="23" presetClass="entr" presetSubtype="16"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50" fill="hold"/>
                                        <p:tgtEl>
                                          <p:spTgt spid="15"/>
                                        </p:tgtEl>
                                        <p:attrNameLst>
                                          <p:attrName>ppt_w</p:attrName>
                                        </p:attrNameLst>
                                      </p:cBhvr>
                                      <p:tavLst>
                                        <p:tav tm="0">
                                          <p:val>
                                            <p:fltVal val="0"/>
                                          </p:val>
                                        </p:tav>
                                        <p:tav tm="100000">
                                          <p:val>
                                            <p:strVal val="#ppt_w"/>
                                          </p:val>
                                        </p:tav>
                                      </p:tavLst>
                                    </p:anim>
                                    <p:anim calcmode="lin" valueType="num">
                                      <p:cBhvr>
                                        <p:cTn id="17" dur="250" fill="hold"/>
                                        <p:tgtEl>
                                          <p:spTgt spid="15"/>
                                        </p:tgtEl>
                                        <p:attrNameLst>
                                          <p:attrName>ppt_h</p:attrName>
                                        </p:attrNameLst>
                                      </p:cBhvr>
                                      <p:tavLst>
                                        <p:tav tm="0">
                                          <p:val>
                                            <p:fltVal val="0"/>
                                          </p:val>
                                        </p:tav>
                                        <p:tav tm="100000">
                                          <p:val>
                                            <p:strVal val="#ppt_h"/>
                                          </p:val>
                                        </p:tav>
                                      </p:tavLst>
                                    </p:anim>
                                  </p:childTnLst>
                                </p:cTn>
                              </p:par>
                              <p:par>
                                <p:cTn id="18" presetID="10" presetClass="entr" presetSubtype="0" fill="hold" nodeType="withEffect">
                                  <p:stCondLst>
                                    <p:cond delay="1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nodeType="withEffect">
                                  <p:stCondLst>
                                    <p:cond delay="300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3000"/>
                                  </p:stCondLst>
                                  <p:childTnLst>
                                    <p:set>
                                      <p:cBhvr>
                                        <p:cTn id="26" dur="1" fill="hold">
                                          <p:stCondLst>
                                            <p:cond delay="0"/>
                                          </p:stCondLst>
                                        </p:cTn>
                                        <p:tgtEl>
                                          <p:spTgt spid="18"/>
                                        </p:tgtEl>
                                        <p:attrNameLst>
                                          <p:attrName>style.visibility</p:attrName>
                                        </p:attrNameLst>
                                      </p:cBhvr>
                                      <p:to>
                                        <p:strVal val="hidden"/>
                                      </p:to>
                                    </p:set>
                                  </p:childTnLst>
                                </p:cTn>
                              </p:par>
                              <p:par>
                                <p:cTn id="27" presetID="23" presetClass="entr" presetSubtype="16" fill="hold" nodeType="withEffect">
                                  <p:stCondLst>
                                    <p:cond delay="40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childTnLst>
                                </p:cTn>
                              </p:par>
                              <p:par>
                                <p:cTn id="31" presetID="10" presetClass="entr" presetSubtype="0" fill="hold" nodeType="withEffect">
                                  <p:stCondLst>
                                    <p:cond delay="4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 presetClass="entr" presetSubtype="0" fill="hold" nodeType="withEffect">
                                  <p:stCondLst>
                                    <p:cond delay="400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xit" presetSubtype="0" fill="hold" nodeType="withEffect">
                                  <p:stCondLst>
                                    <p:cond delay="5250"/>
                                  </p:stCondLst>
                                  <p:childTnLst>
                                    <p:set>
                                      <p:cBhvr>
                                        <p:cTn id="37" dur="1" fill="hold">
                                          <p:stCondLst>
                                            <p:cond delay="0"/>
                                          </p:stCondLst>
                                        </p:cTn>
                                        <p:tgtEl>
                                          <p:spTgt spid="15"/>
                                        </p:tgtEl>
                                        <p:attrNameLst>
                                          <p:attrName>style.visibility</p:attrName>
                                        </p:attrNameLst>
                                      </p:cBhvr>
                                      <p:to>
                                        <p:strVal val="hidden"/>
                                      </p:to>
                                    </p:set>
                                  </p:childTnLst>
                                </p:cTn>
                              </p:par>
                              <p:par>
                                <p:cTn id="38" presetID="1" presetClass="exit" presetSubtype="0" fill="hold" nodeType="withEffect">
                                  <p:stCondLst>
                                    <p:cond delay="5250"/>
                                  </p:stCondLst>
                                  <p:childTnLst>
                                    <p:set>
                                      <p:cBhvr>
                                        <p:cTn id="39" dur="1" fill="hold">
                                          <p:stCondLst>
                                            <p:cond delay="0"/>
                                          </p:stCondLst>
                                        </p:cTn>
                                        <p:tgtEl>
                                          <p:spTgt spid="18"/>
                                        </p:tgtEl>
                                        <p:attrNameLst>
                                          <p:attrName>style.visibility</p:attrName>
                                        </p:attrNameLst>
                                      </p:cBhvr>
                                      <p:to>
                                        <p:strVal val="hidden"/>
                                      </p:to>
                                    </p:set>
                                  </p:childTnLst>
                                </p:cTn>
                              </p:par>
                              <p:par>
                                <p:cTn id="40" presetID="23" presetClass="entr" presetSubtype="16" fill="hold" nodeType="withEffect">
                                  <p:stCondLst>
                                    <p:cond delay="6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par>
                                <p:cTn id="44" presetID="10" presetClass="entr" presetSubtype="0" fill="hold" nodeType="withEffect">
                                  <p:stCondLst>
                                    <p:cond delay="6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50"/>
                                        <p:tgtEl>
                                          <p:spTgt spid="15"/>
                                        </p:tgtEl>
                                      </p:cBhvr>
                                    </p:animEffect>
                                  </p:childTnLst>
                                </p:cTn>
                              </p:par>
                              <p:par>
                                <p:cTn id="47" presetID="1" presetClass="entr" presetSubtype="0" fill="hold" nodeType="withEffect">
                                  <p:stCondLst>
                                    <p:cond delay="650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nodeType="withEffect">
                                  <p:stCondLst>
                                    <p:cond delay="775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775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500" fill="hold"/>
                                        <p:tgtEl>
                                          <p:spTgt spid="51"/>
                                        </p:tgtEl>
                                        <p:attrNameLst>
                                          <p:attrName>ppt_w</p:attrName>
                                        </p:attrNameLst>
                                      </p:cBhvr>
                                      <p:tavLst>
                                        <p:tav tm="0">
                                          <p:val>
                                            <p:fltVal val="0"/>
                                          </p:val>
                                        </p:tav>
                                        <p:tav tm="100000">
                                          <p:val>
                                            <p:strVal val="#ppt_w"/>
                                          </p:val>
                                        </p:tav>
                                      </p:tavLst>
                                    </p:anim>
                                    <p:anim calcmode="lin" valueType="num">
                                      <p:cBhvr>
                                        <p:cTn id="61" dur="500" fill="hold"/>
                                        <p:tgtEl>
                                          <p:spTgt spid="51"/>
                                        </p:tgtEl>
                                        <p:attrNameLst>
                                          <p:attrName>ppt_h</p:attrName>
                                        </p:attrNameLst>
                                      </p:cBhvr>
                                      <p:tavLst>
                                        <p:tav tm="0">
                                          <p:val>
                                            <p:fltVal val="0"/>
                                          </p:val>
                                        </p:tav>
                                        <p:tav tm="100000">
                                          <p:val>
                                            <p:strVal val="#ppt_h"/>
                                          </p:val>
                                        </p:tav>
                                      </p:tavLst>
                                    </p:anim>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53" presetClass="entr" presetSubtype="16" fill="hold" nodeType="withEffect">
                                  <p:stCondLst>
                                    <p:cond delay="5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nodeType="withEffect">
                                  <p:stCondLst>
                                    <p:cond delay="5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53" presetClass="entr" presetSubtype="16" fill="hold" nodeType="withEffect">
                                  <p:stCondLst>
                                    <p:cond delay="100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par>
                                <p:cTn id="85" presetID="10" presetClass="entr" presetSubtype="0" fill="hold" nodeType="withEffect">
                                  <p:stCondLst>
                                    <p:cond delay="100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150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23" presetClass="entr" presetSubtype="16"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250" fill="hold"/>
                                        <p:tgtEl>
                                          <p:spTgt spid="15"/>
                                        </p:tgtEl>
                                        <p:attrNameLst>
                                          <p:attrName>ppt_w</p:attrName>
                                        </p:attrNameLst>
                                      </p:cBhvr>
                                      <p:tavLst>
                                        <p:tav tm="0">
                                          <p:val>
                                            <p:fltVal val="0"/>
                                          </p:val>
                                        </p:tav>
                                        <p:tav tm="100000">
                                          <p:val>
                                            <p:strVal val="#ppt_w"/>
                                          </p:val>
                                        </p:tav>
                                      </p:tavLst>
                                    </p:anim>
                                    <p:anim calcmode="lin" valueType="num">
                                      <p:cBhvr>
                                        <p:cTn id="94" dur="250" fill="hold"/>
                                        <p:tgtEl>
                                          <p:spTgt spid="15"/>
                                        </p:tgtEl>
                                        <p:attrNameLst>
                                          <p:attrName>ppt_h</p:attrName>
                                        </p:attrNameLst>
                                      </p:cBhvr>
                                      <p:tavLst>
                                        <p:tav tm="0">
                                          <p:val>
                                            <p:fltVal val="0"/>
                                          </p:val>
                                        </p:tav>
                                        <p:tav tm="100000">
                                          <p:val>
                                            <p:strVal val="#ppt_h"/>
                                          </p:val>
                                        </p:tav>
                                      </p:tavLst>
                                    </p:anim>
                                  </p:childTnLst>
                                </p:cTn>
                              </p:par>
                              <p:par>
                                <p:cTn id="95" presetID="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par>
                                <p:cTn id="97" presetID="26" presetClass="emph" presetSubtype="0" repeatCount="indefinite" fill="hold" nodeType="withEffect">
                                  <p:stCondLst>
                                    <p:cond delay="0"/>
                                  </p:stCondLst>
                                  <p:childTnLst>
                                    <p:animEffect transition="out" filter="fade">
                                      <p:cBhvr>
                                        <p:cTn id="98" dur="1500" tmFilter="0, 0; .2, .5; .8, .5; 1, 0"/>
                                        <p:tgtEl>
                                          <p:spTgt spid="33"/>
                                        </p:tgtEl>
                                      </p:cBhvr>
                                    </p:animEffect>
                                    <p:animScale>
                                      <p:cBhvr>
                                        <p:cTn id="99" dur="7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Widescreen</PresentationFormat>
  <Paragraphs>36</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Chamund</dc:creator>
  <cp:lastModifiedBy>cheryl rezek</cp:lastModifiedBy>
  <cp:revision>1</cp:revision>
  <dcterms:created xsi:type="dcterms:W3CDTF">2019-06-20T12:46:34Z</dcterms:created>
  <dcterms:modified xsi:type="dcterms:W3CDTF">2019-06-20T14:34:48Z</dcterms:modified>
</cp:coreProperties>
</file>