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9906000" type="A4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5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6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00" y="114"/>
      </p:cViewPr>
      <p:guideLst>
        <p:guide orient="horz" pos="535"/>
        <p:guide orient="horz" pos="10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1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36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3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8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33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0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4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3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21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9BE9-80AA-4523-BB1C-E81D1921B34F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C0FFC-47E4-4684-BDC4-0580EB0DA5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783B42-5306-48D2-BE1F-121EC8BD6F11}"/>
              </a:ext>
            </a:extLst>
          </p:cNvPr>
          <p:cNvSpPr/>
          <p:nvPr/>
        </p:nvSpPr>
        <p:spPr>
          <a:xfrm>
            <a:off x="506529" y="4753093"/>
            <a:ext cx="5844942" cy="4524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children jump around like a mad monkey. Tell them to fling their arms, stamp their feet and count to 10.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get them to stop like a statue. Count to 10.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them jump around again.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them to Stop.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the children what it felt like when they were jumping around and what it was like when they were still.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2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an eco-friendly glitter jar.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Equipment: Glass jars with lids, biodegradable glitter, water. Glitter is no longer environmentally friendly. It is easy to source eco-friendly glitter and this helps the children to learn about looking for alternatives that don’t have a negative impact.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children shake their glitter jars and then quietly watch the glitter begin to settle.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the children that this is what mindfulness is like for people – we are often running, talking and doing a lot of things but we can also quieten our thoughts and actions and settle down, just like the glitter.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589842-278A-46E8-951F-2976A6E80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7" y="1662995"/>
            <a:ext cx="2031552" cy="1142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3A9943-3912-46BD-95BC-9CEBB0372AD5}"/>
              </a:ext>
            </a:extLst>
          </p:cNvPr>
          <p:cNvSpPr txBox="1"/>
          <p:nvPr/>
        </p:nvSpPr>
        <p:spPr>
          <a:xfrm>
            <a:off x="506529" y="374378"/>
            <a:ext cx="5844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  <a:cs typeface="Segoe UI" panose="020B0502040204020203" pitchFamily="34" charset="0"/>
              </a:rPr>
              <a:t>S</a:t>
            </a:r>
            <a:r>
              <a:rPr lang="en-GB" sz="3600" b="1" dirty="0" err="1">
                <a:latin typeface="Century Gothic" panose="020B0502020202020204" pitchFamily="34" charset="0"/>
                <a:cs typeface="Segoe UI" panose="020B0502040204020203" pitchFamily="34" charset="0"/>
              </a:rPr>
              <a:t>ession</a:t>
            </a:r>
            <a:r>
              <a:rPr lang="en-GB" sz="3600" b="1" dirty="0">
                <a:latin typeface="Century Gothic" panose="020B0502020202020204" pitchFamily="34" charset="0"/>
                <a:cs typeface="Segoe UI" panose="020B0502040204020203" pitchFamily="34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57A9D-0106-4861-BFE7-D9691EA64431}"/>
              </a:ext>
            </a:extLst>
          </p:cNvPr>
          <p:cNvSpPr txBox="1"/>
          <p:nvPr/>
        </p:nvSpPr>
        <p:spPr>
          <a:xfrm>
            <a:off x="506529" y="1085994"/>
            <a:ext cx="5844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cs typeface="Segoe UI" panose="020B0502040204020203" pitchFamily="34" charset="0"/>
              </a:rPr>
              <a:t>Slides: 1 - 5</a:t>
            </a:r>
            <a:endParaRPr lang="en-GB" sz="2000" dirty="0"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9ED0E2-7B1F-42DF-B5C5-820E2CCC9C80}"/>
              </a:ext>
            </a:extLst>
          </p:cNvPr>
          <p:cNvGrpSpPr/>
          <p:nvPr/>
        </p:nvGrpSpPr>
        <p:grpSpPr>
          <a:xfrm>
            <a:off x="506529" y="4000499"/>
            <a:ext cx="677723" cy="677723"/>
            <a:chOff x="11106150" y="5772150"/>
            <a:chExt cx="781050" cy="7810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DDFBBE-B4EC-4D6B-AC79-1D1C80279E73}"/>
                </a:ext>
              </a:extLst>
            </p:cNvPr>
            <p:cNvSpPr/>
            <p:nvPr/>
          </p:nvSpPr>
          <p:spPr>
            <a:xfrm>
              <a:off x="11106150" y="5772150"/>
              <a:ext cx="781050" cy="781050"/>
            </a:xfrm>
            <a:prstGeom prst="ellipse">
              <a:avLst/>
            </a:prstGeom>
            <a:solidFill>
              <a:srgbClr val="A167A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" name="Group 98">
              <a:extLst>
                <a:ext uri="{FF2B5EF4-FFF2-40B4-BE49-F238E27FC236}">
                  <a16:creationId xmlns:a16="http://schemas.microsoft.com/office/drawing/2014/main" id="{AD63CF86-56EB-46FA-BDA4-3090F80292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293976" y="5981676"/>
              <a:ext cx="405399" cy="361999"/>
              <a:chOff x="3796" y="3467"/>
              <a:chExt cx="794" cy="709"/>
            </a:xfrm>
            <a:solidFill>
              <a:schemeClr val="bg1"/>
            </a:solidFill>
          </p:grpSpPr>
          <p:sp>
            <p:nvSpPr>
              <p:cNvPr id="12" name="Freeform 99">
                <a:extLst>
                  <a:ext uri="{FF2B5EF4-FFF2-40B4-BE49-F238E27FC236}">
                    <a16:creationId xmlns:a16="http://schemas.microsoft.com/office/drawing/2014/main" id="{F2309BA2-A76A-48A4-9090-2C93640F8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3467"/>
                <a:ext cx="293" cy="643"/>
              </a:xfrm>
              <a:custGeom>
                <a:avLst/>
                <a:gdLst>
                  <a:gd name="T0" fmla="*/ 124 w 124"/>
                  <a:gd name="T1" fmla="*/ 40 h 272"/>
                  <a:gd name="T2" fmla="*/ 0 w 124"/>
                  <a:gd name="T3" fmla="*/ 0 h 272"/>
                  <a:gd name="T4" fmla="*/ 0 w 124"/>
                  <a:gd name="T5" fmla="*/ 233 h 272"/>
                  <a:gd name="T6" fmla="*/ 124 w 124"/>
                  <a:gd name="T7" fmla="*/ 272 h 272"/>
                  <a:gd name="T8" fmla="*/ 124 w 124"/>
                  <a:gd name="T9" fmla="*/ 4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2">
                    <a:moveTo>
                      <a:pt x="124" y="40"/>
                    </a:moveTo>
                    <a:cubicBezTo>
                      <a:pt x="84" y="17"/>
                      <a:pt x="42" y="3"/>
                      <a:pt x="0" y="0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2" y="237"/>
                      <a:pt x="84" y="250"/>
                      <a:pt x="124" y="272"/>
                    </a:cubicBezTo>
                    <a:lnTo>
                      <a:pt x="124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" name="Freeform 100">
                <a:extLst>
                  <a:ext uri="{FF2B5EF4-FFF2-40B4-BE49-F238E27FC236}">
                    <a16:creationId xmlns:a16="http://schemas.microsoft.com/office/drawing/2014/main" id="{81084FC1-42E1-4EAB-9DC9-D12CFE95E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3467"/>
                <a:ext cx="293" cy="643"/>
              </a:xfrm>
              <a:custGeom>
                <a:avLst/>
                <a:gdLst>
                  <a:gd name="T0" fmla="*/ 124 w 124"/>
                  <a:gd name="T1" fmla="*/ 0 h 272"/>
                  <a:gd name="T2" fmla="*/ 0 w 124"/>
                  <a:gd name="T3" fmla="*/ 40 h 272"/>
                  <a:gd name="T4" fmla="*/ 0 w 124"/>
                  <a:gd name="T5" fmla="*/ 272 h 272"/>
                  <a:gd name="T6" fmla="*/ 124 w 124"/>
                  <a:gd name="T7" fmla="*/ 233 h 272"/>
                  <a:gd name="T8" fmla="*/ 124 w 124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72">
                    <a:moveTo>
                      <a:pt x="124" y="0"/>
                    </a:moveTo>
                    <a:cubicBezTo>
                      <a:pt x="82" y="3"/>
                      <a:pt x="39" y="17"/>
                      <a:pt x="0" y="4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40" y="250"/>
                      <a:pt x="82" y="237"/>
                      <a:pt x="124" y="233"/>
                    </a:cubicBezTo>
                    <a:lnTo>
                      <a:pt x="1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Freeform 101">
                <a:extLst>
                  <a:ext uri="{FF2B5EF4-FFF2-40B4-BE49-F238E27FC236}">
                    <a16:creationId xmlns:a16="http://schemas.microsoft.com/office/drawing/2014/main" id="{DF4FC0E8-47B4-4D9C-81E5-181230FA0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528"/>
                <a:ext cx="699" cy="612"/>
              </a:xfrm>
              <a:custGeom>
                <a:avLst/>
                <a:gdLst>
                  <a:gd name="T0" fmla="*/ 143 w 296"/>
                  <a:gd name="T1" fmla="*/ 258 h 259"/>
                  <a:gd name="T2" fmla="*/ 153 w 296"/>
                  <a:gd name="T3" fmla="*/ 258 h 259"/>
                  <a:gd name="T4" fmla="*/ 296 w 296"/>
                  <a:gd name="T5" fmla="*/ 231 h 259"/>
                  <a:gd name="T6" fmla="*/ 296 w 296"/>
                  <a:gd name="T7" fmla="*/ 0 h 259"/>
                  <a:gd name="T8" fmla="*/ 283 w 296"/>
                  <a:gd name="T9" fmla="*/ 0 h 259"/>
                  <a:gd name="T10" fmla="*/ 283 w 296"/>
                  <a:gd name="T11" fmla="*/ 214 h 259"/>
                  <a:gd name="T12" fmla="*/ 280 w 296"/>
                  <a:gd name="T13" fmla="*/ 214 h 259"/>
                  <a:gd name="T14" fmla="*/ 152 w 296"/>
                  <a:gd name="T15" fmla="*/ 255 h 259"/>
                  <a:gd name="T16" fmla="*/ 144 w 296"/>
                  <a:gd name="T17" fmla="*/ 255 h 259"/>
                  <a:gd name="T18" fmla="*/ 16 w 296"/>
                  <a:gd name="T19" fmla="*/ 214 h 259"/>
                  <a:gd name="T20" fmla="*/ 13 w 296"/>
                  <a:gd name="T21" fmla="*/ 214 h 259"/>
                  <a:gd name="T22" fmla="*/ 13 w 296"/>
                  <a:gd name="T23" fmla="*/ 0 h 259"/>
                  <a:gd name="T24" fmla="*/ 0 w 296"/>
                  <a:gd name="T25" fmla="*/ 0 h 259"/>
                  <a:gd name="T26" fmla="*/ 0 w 296"/>
                  <a:gd name="T27" fmla="*/ 231 h 259"/>
                  <a:gd name="T28" fmla="*/ 143 w 296"/>
                  <a:gd name="T29" fmla="*/ 25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6" h="259">
                    <a:moveTo>
                      <a:pt x="143" y="258"/>
                    </a:moveTo>
                    <a:cubicBezTo>
                      <a:pt x="146" y="259"/>
                      <a:pt x="150" y="259"/>
                      <a:pt x="153" y="258"/>
                    </a:cubicBezTo>
                    <a:cubicBezTo>
                      <a:pt x="199" y="238"/>
                      <a:pt x="248" y="229"/>
                      <a:pt x="296" y="231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92" y="0"/>
                      <a:pt x="287" y="0"/>
                      <a:pt x="283" y="0"/>
                    </a:cubicBezTo>
                    <a:cubicBezTo>
                      <a:pt x="283" y="214"/>
                      <a:pt x="283" y="214"/>
                      <a:pt x="283" y="214"/>
                    </a:cubicBezTo>
                    <a:cubicBezTo>
                      <a:pt x="280" y="214"/>
                      <a:pt x="280" y="214"/>
                      <a:pt x="280" y="214"/>
                    </a:cubicBezTo>
                    <a:cubicBezTo>
                      <a:pt x="237" y="217"/>
                      <a:pt x="193" y="231"/>
                      <a:pt x="152" y="255"/>
                    </a:cubicBezTo>
                    <a:cubicBezTo>
                      <a:pt x="149" y="255"/>
                      <a:pt x="147" y="255"/>
                      <a:pt x="144" y="255"/>
                    </a:cubicBezTo>
                    <a:cubicBezTo>
                      <a:pt x="103" y="231"/>
                      <a:pt x="59" y="217"/>
                      <a:pt x="16" y="214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48" y="229"/>
                      <a:pt x="96" y="238"/>
                      <a:pt x="143" y="2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" name="Freeform 102">
                <a:extLst>
                  <a:ext uri="{FF2B5EF4-FFF2-40B4-BE49-F238E27FC236}">
                    <a16:creationId xmlns:a16="http://schemas.microsoft.com/office/drawing/2014/main" id="{C2AD4FD9-BFA1-4843-9AA6-5D52779B1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3587"/>
                <a:ext cx="794" cy="589"/>
              </a:xfrm>
              <a:custGeom>
                <a:avLst/>
                <a:gdLst>
                  <a:gd name="T0" fmla="*/ 336 w 336"/>
                  <a:gd name="T1" fmla="*/ 1 h 249"/>
                  <a:gd name="T2" fmla="*/ 323 w 336"/>
                  <a:gd name="T3" fmla="*/ 0 h 249"/>
                  <a:gd name="T4" fmla="*/ 323 w 336"/>
                  <a:gd name="T5" fmla="*/ 214 h 249"/>
                  <a:gd name="T6" fmla="*/ 319 w 336"/>
                  <a:gd name="T7" fmla="*/ 214 h 249"/>
                  <a:gd name="T8" fmla="*/ 172 w 336"/>
                  <a:gd name="T9" fmla="*/ 242 h 249"/>
                  <a:gd name="T10" fmla="*/ 168 w 336"/>
                  <a:gd name="T11" fmla="*/ 243 h 249"/>
                  <a:gd name="T12" fmla="*/ 164 w 336"/>
                  <a:gd name="T13" fmla="*/ 242 h 249"/>
                  <a:gd name="T14" fmla="*/ 16 w 336"/>
                  <a:gd name="T15" fmla="*/ 214 h 249"/>
                  <a:gd name="T16" fmla="*/ 13 w 336"/>
                  <a:gd name="T17" fmla="*/ 214 h 249"/>
                  <a:gd name="T18" fmla="*/ 13 w 336"/>
                  <a:gd name="T19" fmla="*/ 0 h 249"/>
                  <a:gd name="T20" fmla="*/ 0 w 336"/>
                  <a:gd name="T21" fmla="*/ 1 h 249"/>
                  <a:gd name="T22" fmla="*/ 0 w 336"/>
                  <a:gd name="T23" fmla="*/ 236 h 249"/>
                  <a:gd name="T24" fmla="*/ 4 w 336"/>
                  <a:gd name="T25" fmla="*/ 239 h 249"/>
                  <a:gd name="T26" fmla="*/ 160 w 336"/>
                  <a:gd name="T27" fmla="*/ 249 h 249"/>
                  <a:gd name="T28" fmla="*/ 168 w 336"/>
                  <a:gd name="T29" fmla="*/ 249 h 249"/>
                  <a:gd name="T30" fmla="*/ 175 w 336"/>
                  <a:gd name="T31" fmla="*/ 249 h 249"/>
                  <a:gd name="T32" fmla="*/ 332 w 336"/>
                  <a:gd name="T33" fmla="*/ 239 h 249"/>
                  <a:gd name="T34" fmla="*/ 336 w 336"/>
                  <a:gd name="T35" fmla="*/ 236 h 249"/>
                  <a:gd name="T36" fmla="*/ 336 w 336"/>
                  <a:gd name="T37" fmla="*/ 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6" h="249">
                    <a:moveTo>
                      <a:pt x="336" y="1"/>
                    </a:moveTo>
                    <a:cubicBezTo>
                      <a:pt x="332" y="0"/>
                      <a:pt x="328" y="0"/>
                      <a:pt x="323" y="0"/>
                    </a:cubicBezTo>
                    <a:cubicBezTo>
                      <a:pt x="323" y="214"/>
                      <a:pt x="323" y="214"/>
                      <a:pt x="323" y="214"/>
                    </a:cubicBezTo>
                    <a:cubicBezTo>
                      <a:pt x="319" y="214"/>
                      <a:pt x="319" y="214"/>
                      <a:pt x="319" y="214"/>
                    </a:cubicBezTo>
                    <a:cubicBezTo>
                      <a:pt x="271" y="211"/>
                      <a:pt x="219" y="221"/>
                      <a:pt x="172" y="242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164" y="242"/>
                      <a:pt x="164" y="242"/>
                      <a:pt x="164" y="242"/>
                    </a:cubicBezTo>
                    <a:cubicBezTo>
                      <a:pt x="117" y="221"/>
                      <a:pt x="65" y="211"/>
                      <a:pt x="16" y="214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4" y="0"/>
                      <a:pt x="0" y="1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2" y="237"/>
                      <a:pt x="4" y="239"/>
                      <a:pt x="4" y="239"/>
                    </a:cubicBezTo>
                    <a:cubicBezTo>
                      <a:pt x="56" y="232"/>
                      <a:pt x="109" y="233"/>
                      <a:pt x="160" y="249"/>
                    </a:cubicBezTo>
                    <a:cubicBezTo>
                      <a:pt x="163" y="249"/>
                      <a:pt x="165" y="249"/>
                      <a:pt x="168" y="249"/>
                    </a:cubicBezTo>
                    <a:cubicBezTo>
                      <a:pt x="171" y="249"/>
                      <a:pt x="173" y="249"/>
                      <a:pt x="175" y="249"/>
                    </a:cubicBezTo>
                    <a:cubicBezTo>
                      <a:pt x="227" y="233"/>
                      <a:pt x="280" y="232"/>
                      <a:pt x="332" y="239"/>
                    </a:cubicBezTo>
                    <a:cubicBezTo>
                      <a:pt x="332" y="239"/>
                      <a:pt x="334" y="237"/>
                      <a:pt x="336" y="236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F074B5E-65C8-4B9E-8ED7-151D785CD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223" y="1662994"/>
            <a:ext cx="2031554" cy="1142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326A7-F137-4EC7-AD62-24738EC6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499" y="1662994"/>
            <a:ext cx="2031554" cy="11427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E2521D-C062-469A-A36C-F9840C9F0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672" y="2869089"/>
            <a:ext cx="2031554" cy="1142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89412-228A-4D86-878A-AD9509A3A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948" y="2869089"/>
            <a:ext cx="2031554" cy="114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0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190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Lorna Boyer</dc:creator>
  <cp:lastModifiedBy>Charlotte Chamund</cp:lastModifiedBy>
  <cp:revision>79</cp:revision>
  <cp:lastPrinted>2019-06-19T12:56:30Z</cp:lastPrinted>
  <dcterms:created xsi:type="dcterms:W3CDTF">2019-06-03T09:00:46Z</dcterms:created>
  <dcterms:modified xsi:type="dcterms:W3CDTF">2019-06-20T13:05:29Z</dcterms:modified>
</cp:coreProperties>
</file>