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62" r:id="rId4"/>
    <p:sldId id="260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F76C-7806-4CFA-AEE0-3446D1EE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1E9E5-F8F8-4C69-9BFC-027D93AC7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8F7B-8A6A-4B36-895C-61F14034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E70D-3E4A-42A9-AF39-2EEBFA99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8E2D-AC9A-4370-930F-3011621A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8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E609-D461-444F-A96A-B97FDF9D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0FDE4-137F-4659-ADE5-F290C859A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CC16-3723-4592-ACA7-5640EE71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6416-04C5-4344-A9E1-9678999A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19C1E-E1CA-42F0-97A7-6FA83996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E8D4-3A4C-4E0E-8332-4C1961E1F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6EE1B-6293-4BCE-A063-B8AFE52F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14E7-2EA2-4D99-8254-E233D8BC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0D10-19DE-4241-9D6E-90DFA299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E94C-1948-4EA9-A51F-3FE71318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4B8-BF70-4E9F-8D4E-C027DE8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BBCF-C216-4C49-AD63-63075410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5FEC-63CB-4F5A-A383-1440F12E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80E3-9428-4691-9361-383F7DA1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C4DF-DAC4-42CC-9895-E09726CF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1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46D7-E820-4CD6-BB44-92416979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B537-050D-4D3A-8354-0E3E8A97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C438-DEA9-41A9-8355-3DDCF6E0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A5ED-E90B-4E52-83C4-65DD46FB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A73A-B3CD-4E79-95BA-20E82EBD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06DB-6328-450D-99BE-1072A861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9EC6-3D17-4563-8EF5-0A7E3A034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EEEEC-D15D-4351-B3E8-13F8664A6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9562F-FCC0-4D96-9613-68EC058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7349-CBE5-4AEB-A402-5BAD3726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3D5B8-C7C7-482A-9616-D1646834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1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D275-9005-4F3E-A19E-45FC9247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3CE3-3862-4A09-9158-FB03589E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685B3-664A-446E-8131-9DAFD009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AC9F-9734-483F-B3E2-32B97ACDC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F8857-FB86-4D9D-8539-892CFCBB3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01DC9-6653-45AC-B9C6-D6CB1D3B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9D89F-A6EF-4CDF-B3BA-F4694C8D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8977F-E86B-4503-A640-83913EE5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FFF8-9F71-4DDE-9F51-1A89DDE5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F9064-CCEA-43D4-8FC7-816FD4E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F5836-BD62-4071-B7AD-65CC338E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67394-6AAB-4362-BE07-40AA8291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D00A2-84FC-465F-86E3-785DB796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0303B-B62F-4E26-9860-2CD27236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AF655-6CE6-4CB5-952A-4C0A0392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C2A6-3288-4FC3-8982-DAC97A93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C105-EC1B-4FF2-8180-C003FE7F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4AFED-5093-4129-AEDC-9190426C7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3094-ABA3-45C6-8B62-5AED7B2C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97145-4EE2-444F-97E6-D1D892A0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64D4F-E278-4807-BD12-6B131FF4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4E4C-2FE6-48EF-BD13-C37DAA0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AB277-D026-4228-B7F3-2210EEDA1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FFA02-C3E0-487D-8328-0F985F882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26D6B-B042-4D98-A3E6-B3EFC715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479B-D1BC-4DD0-8D52-AF24704F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F6129-5A39-46C8-A822-4EEBEB85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C480B-8B00-4546-95BE-196D5623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E006E-6575-41EE-B93F-93E4F163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E484F-71B2-4413-BFF7-F8EE71204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A8C6-B11B-4A50-B57B-C5DBE4E867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AEAA-E975-4B57-A8B8-C6DA4A82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BF3E-CCF6-4260-88F9-DB24EF8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069E-3EBF-4A23-A72F-D35E1D1CE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6595922" y="739012"/>
            <a:ext cx="3543330" cy="885833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397631" y="-823706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0045863-174B-48F0-8958-A86D25DD87B5}"/>
              </a:ext>
            </a:extLst>
          </p:cNvPr>
          <p:cNvSpPr txBox="1"/>
          <p:nvPr/>
        </p:nvSpPr>
        <p:spPr>
          <a:xfrm>
            <a:off x="609890" y="665895"/>
            <a:ext cx="844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  <a:cs typeface="Segoe UI" panose="020B0502040204020203" pitchFamily="34" charset="0"/>
              </a:rPr>
              <a:t>Session 1</a:t>
            </a:r>
            <a:endParaRPr lang="en-GB" sz="7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EB25D9D-1EEB-47A5-BA76-C4E61D7D477A}"/>
              </a:ext>
            </a:extLst>
          </p:cNvPr>
          <p:cNvSpPr txBox="1"/>
          <p:nvPr/>
        </p:nvSpPr>
        <p:spPr>
          <a:xfrm>
            <a:off x="609890" y="1774856"/>
            <a:ext cx="5844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Monkey Mind </a:t>
            </a:r>
            <a:b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GB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and the Mountain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4A27B8-DDCF-4542-BBBB-AABFC6425C84}"/>
              </a:ext>
            </a:extLst>
          </p:cNvPr>
          <p:cNvGrpSpPr/>
          <p:nvPr/>
        </p:nvGrpSpPr>
        <p:grpSpPr>
          <a:xfrm rot="155085" flipH="1">
            <a:off x="618886" y="3311329"/>
            <a:ext cx="3465767" cy="3150318"/>
            <a:chOff x="5166337" y="-104802"/>
            <a:chExt cx="3658662" cy="332565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D898EC-6C2F-438B-A9D2-814C6108497C}"/>
                </a:ext>
              </a:extLst>
            </p:cNvPr>
            <p:cNvSpPr/>
            <p:nvPr/>
          </p:nvSpPr>
          <p:spPr>
            <a:xfrm>
              <a:off x="7142759" y="152591"/>
              <a:ext cx="294558" cy="375736"/>
            </a:xfrm>
            <a:custGeom>
              <a:avLst/>
              <a:gdLst>
                <a:gd name="connsiteX0" fmla="*/ 257886 w 294558"/>
                <a:gd name="connsiteY0" fmla="*/ 143526 h 375735"/>
                <a:gd name="connsiteX1" fmla="*/ 243042 w 294558"/>
                <a:gd name="connsiteY1" fmla="*/ 169271 h 375735"/>
                <a:gd name="connsiteX2" fmla="*/ 243738 w 294558"/>
                <a:gd name="connsiteY2" fmla="*/ 176229 h 375735"/>
                <a:gd name="connsiteX3" fmla="*/ 244666 w 294558"/>
                <a:gd name="connsiteY3" fmla="*/ 188289 h 375735"/>
                <a:gd name="connsiteX4" fmla="*/ 245362 w 294558"/>
                <a:gd name="connsiteY4" fmla="*/ 214730 h 375735"/>
                <a:gd name="connsiteX5" fmla="*/ 241883 w 294558"/>
                <a:gd name="connsiteY5" fmla="*/ 264364 h 375735"/>
                <a:gd name="connsiteX6" fmla="*/ 241419 w 294558"/>
                <a:gd name="connsiteY6" fmla="*/ 265292 h 375735"/>
                <a:gd name="connsiteX7" fmla="*/ 137512 w 294558"/>
                <a:gd name="connsiteY7" fmla="*/ 12714 h 375735"/>
                <a:gd name="connsiteX8" fmla="*/ 103881 w 294558"/>
                <a:gd name="connsiteY8" fmla="*/ 32661 h 375735"/>
                <a:gd name="connsiteX9" fmla="*/ 156994 w 294558"/>
                <a:gd name="connsiteY9" fmla="*/ 144454 h 375735"/>
                <a:gd name="connsiteX10" fmla="*/ 166735 w 294558"/>
                <a:gd name="connsiteY10" fmla="*/ 167879 h 375735"/>
                <a:gd name="connsiteX11" fmla="*/ 104345 w 294558"/>
                <a:gd name="connsiteY11" fmla="*/ 68843 h 375735"/>
                <a:gd name="connsiteX12" fmla="*/ 73497 w 294558"/>
                <a:gd name="connsiteY12" fmla="*/ 60029 h 375735"/>
                <a:gd name="connsiteX13" fmla="*/ 74193 w 294558"/>
                <a:gd name="connsiteY13" fmla="*/ 95051 h 375735"/>
                <a:gd name="connsiteX14" fmla="*/ 142382 w 294558"/>
                <a:gd name="connsiteY14" fmla="*/ 206612 h 375735"/>
                <a:gd name="connsiteX15" fmla="*/ 154443 w 294558"/>
                <a:gd name="connsiteY15" fmla="*/ 232589 h 375735"/>
                <a:gd name="connsiteX16" fmla="*/ 143774 w 294558"/>
                <a:gd name="connsiteY16" fmla="*/ 220065 h 375735"/>
                <a:gd name="connsiteX17" fmla="*/ 59813 w 294558"/>
                <a:gd name="connsiteY17" fmla="*/ 105488 h 375735"/>
                <a:gd name="connsiteX18" fmla="*/ 55175 w 294558"/>
                <a:gd name="connsiteY18" fmla="*/ 98762 h 375735"/>
                <a:gd name="connsiteX19" fmla="*/ 21544 w 294558"/>
                <a:gd name="connsiteY19" fmla="*/ 118709 h 375735"/>
                <a:gd name="connsiteX20" fmla="*/ 95067 w 294558"/>
                <a:gd name="connsiteY20" fmla="*/ 236300 h 375735"/>
                <a:gd name="connsiteX21" fmla="*/ 165576 w 294558"/>
                <a:gd name="connsiteY21" fmla="*/ 310983 h 375735"/>
                <a:gd name="connsiteX22" fmla="*/ 113622 w 294558"/>
                <a:gd name="connsiteY22" fmla="*/ 269235 h 375735"/>
                <a:gd name="connsiteX23" fmla="*/ 31517 w 294558"/>
                <a:gd name="connsiteY23" fmla="*/ 188753 h 375735"/>
                <a:gd name="connsiteX24" fmla="*/ 6236 w 294558"/>
                <a:gd name="connsiteY24" fmla="*/ 220297 h 375735"/>
                <a:gd name="connsiteX25" fmla="*/ 96459 w 294558"/>
                <a:gd name="connsiteY25" fmla="*/ 319333 h 375735"/>
                <a:gd name="connsiteX26" fmla="*/ 207788 w 294558"/>
                <a:gd name="connsiteY26" fmla="*/ 377781 h 375735"/>
                <a:gd name="connsiteX27" fmla="*/ 213354 w 294558"/>
                <a:gd name="connsiteY27" fmla="*/ 376621 h 375735"/>
                <a:gd name="connsiteX28" fmla="*/ 282471 w 294558"/>
                <a:gd name="connsiteY28" fmla="*/ 299619 h 375735"/>
                <a:gd name="connsiteX29" fmla="*/ 284559 w 294558"/>
                <a:gd name="connsiteY29" fmla="*/ 288022 h 375735"/>
                <a:gd name="connsiteX30" fmla="*/ 282703 w 294558"/>
                <a:gd name="connsiteY30" fmla="*/ 162081 h 375735"/>
                <a:gd name="connsiteX31" fmla="*/ 257886 w 294558"/>
                <a:gd name="connsiteY31" fmla="*/ 143526 h 37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558" h="375735">
                  <a:moveTo>
                    <a:pt x="257886" y="143526"/>
                  </a:moveTo>
                  <a:cubicBezTo>
                    <a:pt x="245362" y="143758"/>
                    <a:pt x="241187" y="155587"/>
                    <a:pt x="243042" y="169271"/>
                  </a:cubicBezTo>
                  <a:cubicBezTo>
                    <a:pt x="242578" y="165792"/>
                    <a:pt x="243738" y="175301"/>
                    <a:pt x="243738" y="176229"/>
                  </a:cubicBezTo>
                  <a:cubicBezTo>
                    <a:pt x="244202" y="180172"/>
                    <a:pt x="244434" y="184347"/>
                    <a:pt x="244666" y="188289"/>
                  </a:cubicBezTo>
                  <a:cubicBezTo>
                    <a:pt x="245130" y="197103"/>
                    <a:pt x="245362" y="206149"/>
                    <a:pt x="245362" y="214730"/>
                  </a:cubicBezTo>
                  <a:cubicBezTo>
                    <a:pt x="245362" y="231893"/>
                    <a:pt x="244202" y="248361"/>
                    <a:pt x="241883" y="264364"/>
                  </a:cubicBezTo>
                  <a:cubicBezTo>
                    <a:pt x="241651" y="264596"/>
                    <a:pt x="241651" y="265060"/>
                    <a:pt x="241419" y="265292"/>
                  </a:cubicBezTo>
                  <a:cubicBezTo>
                    <a:pt x="226111" y="179012"/>
                    <a:pt x="183203" y="90645"/>
                    <a:pt x="137512" y="12714"/>
                  </a:cubicBezTo>
                  <a:cubicBezTo>
                    <a:pt x="121972" y="-13958"/>
                    <a:pt x="90429" y="5524"/>
                    <a:pt x="103881" y="32661"/>
                  </a:cubicBezTo>
                  <a:cubicBezTo>
                    <a:pt x="122436" y="69770"/>
                    <a:pt x="140759" y="106648"/>
                    <a:pt x="156994" y="144454"/>
                  </a:cubicBezTo>
                  <a:cubicBezTo>
                    <a:pt x="160473" y="152339"/>
                    <a:pt x="163720" y="160225"/>
                    <a:pt x="166735" y="167879"/>
                  </a:cubicBezTo>
                  <a:cubicBezTo>
                    <a:pt x="147949" y="133321"/>
                    <a:pt x="126147" y="100154"/>
                    <a:pt x="104345" y="68843"/>
                  </a:cubicBezTo>
                  <a:cubicBezTo>
                    <a:pt x="95763" y="56782"/>
                    <a:pt x="81615" y="52839"/>
                    <a:pt x="73497" y="60029"/>
                  </a:cubicBezTo>
                  <a:cubicBezTo>
                    <a:pt x="64684" y="67915"/>
                    <a:pt x="66771" y="82295"/>
                    <a:pt x="74193" y="95051"/>
                  </a:cubicBezTo>
                  <a:cubicBezTo>
                    <a:pt x="96227" y="132625"/>
                    <a:pt x="120812" y="168575"/>
                    <a:pt x="142382" y="206612"/>
                  </a:cubicBezTo>
                  <a:cubicBezTo>
                    <a:pt x="146789" y="215194"/>
                    <a:pt x="150732" y="224008"/>
                    <a:pt x="154443" y="232589"/>
                  </a:cubicBezTo>
                  <a:cubicBezTo>
                    <a:pt x="150964" y="228646"/>
                    <a:pt x="147485" y="224703"/>
                    <a:pt x="143774" y="220065"/>
                  </a:cubicBezTo>
                  <a:cubicBezTo>
                    <a:pt x="113622" y="183883"/>
                    <a:pt x="86718" y="144686"/>
                    <a:pt x="59813" y="105488"/>
                  </a:cubicBezTo>
                  <a:cubicBezTo>
                    <a:pt x="58190" y="103169"/>
                    <a:pt x="56798" y="101082"/>
                    <a:pt x="55175" y="98762"/>
                  </a:cubicBezTo>
                  <a:cubicBezTo>
                    <a:pt x="36852" y="72786"/>
                    <a:pt x="10643" y="91108"/>
                    <a:pt x="21544" y="118709"/>
                  </a:cubicBezTo>
                  <a:cubicBezTo>
                    <a:pt x="38475" y="161385"/>
                    <a:pt x="66539" y="201046"/>
                    <a:pt x="95067" y="236300"/>
                  </a:cubicBezTo>
                  <a:cubicBezTo>
                    <a:pt x="116869" y="263437"/>
                    <a:pt x="140527" y="288718"/>
                    <a:pt x="165576" y="310983"/>
                  </a:cubicBezTo>
                  <a:cubicBezTo>
                    <a:pt x="147253" y="299619"/>
                    <a:pt x="129394" y="283847"/>
                    <a:pt x="113622" y="269235"/>
                  </a:cubicBezTo>
                  <a:cubicBezTo>
                    <a:pt x="85558" y="243490"/>
                    <a:pt x="59349" y="214730"/>
                    <a:pt x="31517" y="188753"/>
                  </a:cubicBezTo>
                  <a:cubicBezTo>
                    <a:pt x="9251" y="168111"/>
                    <a:pt x="-10463" y="195248"/>
                    <a:pt x="6236" y="220297"/>
                  </a:cubicBezTo>
                  <a:cubicBezTo>
                    <a:pt x="31285" y="257870"/>
                    <a:pt x="64220" y="291269"/>
                    <a:pt x="96459" y="319333"/>
                  </a:cubicBezTo>
                  <a:cubicBezTo>
                    <a:pt x="129394" y="347861"/>
                    <a:pt x="171142" y="378709"/>
                    <a:pt x="207788" y="377781"/>
                  </a:cubicBezTo>
                  <a:cubicBezTo>
                    <a:pt x="209875" y="377781"/>
                    <a:pt x="211731" y="377317"/>
                    <a:pt x="213354" y="376621"/>
                  </a:cubicBezTo>
                  <a:cubicBezTo>
                    <a:pt x="253943" y="381028"/>
                    <a:pt x="274122" y="337888"/>
                    <a:pt x="282471" y="299619"/>
                  </a:cubicBezTo>
                  <a:cubicBezTo>
                    <a:pt x="283399" y="295908"/>
                    <a:pt x="284095" y="291965"/>
                    <a:pt x="284559" y="288022"/>
                  </a:cubicBezTo>
                  <a:cubicBezTo>
                    <a:pt x="298475" y="251840"/>
                    <a:pt x="301490" y="208700"/>
                    <a:pt x="282703" y="162081"/>
                  </a:cubicBezTo>
                  <a:cubicBezTo>
                    <a:pt x="278065" y="151180"/>
                    <a:pt x="266932" y="143294"/>
                    <a:pt x="257886" y="143526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278D54B7-D836-4E69-9DB0-BD63FDFF310E}"/>
                </a:ext>
              </a:extLst>
            </p:cNvPr>
            <p:cNvSpPr/>
            <p:nvPr/>
          </p:nvSpPr>
          <p:spPr>
            <a:xfrm rot="17922866">
              <a:off x="6425608" y="1321468"/>
              <a:ext cx="1999616" cy="1515420"/>
            </a:xfrm>
            <a:prstGeom prst="trapezoid">
              <a:avLst>
                <a:gd name="adj" fmla="val 429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507176-AC6F-47DA-A535-ECA4CEFE9DDC}"/>
                </a:ext>
              </a:extLst>
            </p:cNvPr>
            <p:cNvSpPr/>
            <p:nvPr/>
          </p:nvSpPr>
          <p:spPr>
            <a:xfrm>
              <a:off x="7067645" y="2259560"/>
              <a:ext cx="774665" cy="763068"/>
            </a:xfrm>
            <a:custGeom>
              <a:avLst/>
              <a:gdLst>
                <a:gd name="connsiteX0" fmla="*/ 776692 w 774664"/>
                <a:gd name="connsiteY0" fmla="*/ 258035 h 763067"/>
                <a:gd name="connsiteX1" fmla="*/ 775997 w 774664"/>
                <a:gd name="connsiteY1" fmla="*/ 257572 h 763067"/>
                <a:gd name="connsiteX2" fmla="*/ 758369 w 774664"/>
                <a:gd name="connsiteY2" fmla="*/ 252005 h 763067"/>
                <a:gd name="connsiteX3" fmla="*/ 686469 w 774664"/>
                <a:gd name="connsiteY3" fmla="*/ 236002 h 763067"/>
                <a:gd name="connsiteX4" fmla="*/ 659565 w 774664"/>
                <a:gd name="connsiteY4" fmla="*/ 234146 h 763067"/>
                <a:gd name="connsiteX5" fmla="*/ 648664 w 774664"/>
                <a:gd name="connsiteY5" fmla="*/ 259659 h 763067"/>
                <a:gd name="connsiteX6" fmla="*/ 645881 w 774664"/>
                <a:gd name="connsiteY6" fmla="*/ 265921 h 763067"/>
                <a:gd name="connsiteX7" fmla="*/ 644953 w 774664"/>
                <a:gd name="connsiteY7" fmla="*/ 267545 h 763067"/>
                <a:gd name="connsiteX8" fmla="*/ 633820 w 774664"/>
                <a:gd name="connsiteY8" fmla="*/ 285404 h 763067"/>
                <a:gd name="connsiteX9" fmla="*/ 552411 w 774664"/>
                <a:gd name="connsiteY9" fmla="*/ 392326 h 763067"/>
                <a:gd name="connsiteX10" fmla="*/ 530145 w 774664"/>
                <a:gd name="connsiteY10" fmla="*/ 416911 h 763067"/>
                <a:gd name="connsiteX11" fmla="*/ 526434 w 774664"/>
                <a:gd name="connsiteY11" fmla="*/ 421086 h 763067"/>
                <a:gd name="connsiteX12" fmla="*/ 518780 w 774664"/>
                <a:gd name="connsiteY12" fmla="*/ 429204 h 763067"/>
                <a:gd name="connsiteX13" fmla="*/ 510431 w 774664"/>
                <a:gd name="connsiteY13" fmla="*/ 438713 h 763067"/>
                <a:gd name="connsiteX14" fmla="*/ 473785 w 774664"/>
                <a:gd name="connsiteY14" fmla="*/ 479998 h 763067"/>
                <a:gd name="connsiteX15" fmla="*/ 456389 w 774664"/>
                <a:gd name="connsiteY15" fmla="*/ 499017 h 763067"/>
                <a:gd name="connsiteX16" fmla="*/ 456158 w 774664"/>
                <a:gd name="connsiteY16" fmla="*/ 499480 h 763067"/>
                <a:gd name="connsiteX17" fmla="*/ 455230 w 774664"/>
                <a:gd name="connsiteY17" fmla="*/ 500640 h 763067"/>
                <a:gd name="connsiteX18" fmla="*/ 446416 w 774664"/>
                <a:gd name="connsiteY18" fmla="*/ 509917 h 763067"/>
                <a:gd name="connsiteX19" fmla="*/ 406523 w 774664"/>
                <a:gd name="connsiteY19" fmla="*/ 548883 h 763067"/>
                <a:gd name="connsiteX20" fmla="*/ 367326 w 774664"/>
                <a:gd name="connsiteY20" fmla="*/ 581817 h 763067"/>
                <a:gd name="connsiteX21" fmla="*/ 346684 w 774664"/>
                <a:gd name="connsiteY21" fmla="*/ 596893 h 763067"/>
                <a:gd name="connsiteX22" fmla="*/ 336247 w 774664"/>
                <a:gd name="connsiteY22" fmla="*/ 604084 h 763067"/>
                <a:gd name="connsiteX23" fmla="*/ 335087 w 774664"/>
                <a:gd name="connsiteY23" fmla="*/ 604779 h 763067"/>
                <a:gd name="connsiteX24" fmla="*/ 330912 w 774664"/>
                <a:gd name="connsiteY24" fmla="*/ 607330 h 763067"/>
                <a:gd name="connsiteX25" fmla="*/ 285221 w 774664"/>
                <a:gd name="connsiteY25" fmla="*/ 630292 h 763067"/>
                <a:gd name="connsiteX26" fmla="*/ 261332 w 774664"/>
                <a:gd name="connsiteY26" fmla="*/ 639338 h 763067"/>
                <a:gd name="connsiteX27" fmla="*/ 258780 w 774664"/>
                <a:gd name="connsiteY27" fmla="*/ 640034 h 763067"/>
                <a:gd name="connsiteX28" fmla="*/ 242777 w 774664"/>
                <a:gd name="connsiteY28" fmla="*/ 644208 h 763067"/>
                <a:gd name="connsiteX29" fmla="*/ 219583 w 774664"/>
                <a:gd name="connsiteY29" fmla="*/ 648151 h 763067"/>
                <a:gd name="connsiteX30" fmla="*/ 215640 w 774664"/>
                <a:gd name="connsiteY30" fmla="*/ 648615 h 763067"/>
                <a:gd name="connsiteX31" fmla="*/ 209146 w 774664"/>
                <a:gd name="connsiteY31" fmla="*/ 648847 h 763067"/>
                <a:gd name="connsiteX32" fmla="*/ 188272 w 774664"/>
                <a:gd name="connsiteY32" fmla="*/ 647223 h 763067"/>
                <a:gd name="connsiteX33" fmla="*/ 186185 w 774664"/>
                <a:gd name="connsiteY33" fmla="*/ 646759 h 763067"/>
                <a:gd name="connsiteX34" fmla="*/ 177835 w 774664"/>
                <a:gd name="connsiteY34" fmla="*/ 644672 h 763067"/>
                <a:gd name="connsiteX35" fmla="*/ 161136 w 774664"/>
                <a:gd name="connsiteY35" fmla="*/ 638178 h 763067"/>
                <a:gd name="connsiteX36" fmla="*/ 155105 w 774664"/>
                <a:gd name="connsiteY36" fmla="*/ 634235 h 763067"/>
                <a:gd name="connsiteX37" fmla="*/ 144900 w 774664"/>
                <a:gd name="connsiteY37" fmla="*/ 626349 h 763067"/>
                <a:gd name="connsiteX38" fmla="*/ 143045 w 774664"/>
                <a:gd name="connsiteY38" fmla="*/ 624494 h 763067"/>
                <a:gd name="connsiteX39" fmla="*/ 135159 w 774664"/>
                <a:gd name="connsiteY39" fmla="*/ 614984 h 763067"/>
                <a:gd name="connsiteX40" fmla="*/ 131448 w 774664"/>
                <a:gd name="connsiteY40" fmla="*/ 609882 h 763067"/>
                <a:gd name="connsiteX41" fmla="*/ 131216 w 774664"/>
                <a:gd name="connsiteY41" fmla="*/ 609418 h 763067"/>
                <a:gd name="connsiteX42" fmla="*/ 123098 w 774664"/>
                <a:gd name="connsiteY42" fmla="*/ 592023 h 763067"/>
                <a:gd name="connsiteX43" fmla="*/ 121706 w 774664"/>
                <a:gd name="connsiteY43" fmla="*/ 588080 h 763067"/>
                <a:gd name="connsiteX44" fmla="*/ 120779 w 774664"/>
                <a:gd name="connsiteY44" fmla="*/ 584137 h 763067"/>
                <a:gd name="connsiteX45" fmla="*/ 116836 w 774664"/>
                <a:gd name="connsiteY45" fmla="*/ 560248 h 763067"/>
                <a:gd name="connsiteX46" fmla="*/ 116604 w 774664"/>
                <a:gd name="connsiteY46" fmla="*/ 557464 h 763067"/>
                <a:gd name="connsiteX47" fmla="*/ 116604 w 774664"/>
                <a:gd name="connsiteY47" fmla="*/ 550042 h 763067"/>
                <a:gd name="connsiteX48" fmla="*/ 118459 w 774664"/>
                <a:gd name="connsiteY48" fmla="*/ 527081 h 763067"/>
                <a:gd name="connsiteX49" fmla="*/ 120315 w 774664"/>
                <a:gd name="connsiteY49" fmla="*/ 515252 h 763067"/>
                <a:gd name="connsiteX50" fmla="*/ 120547 w 774664"/>
                <a:gd name="connsiteY50" fmla="*/ 514092 h 763067"/>
                <a:gd name="connsiteX51" fmla="*/ 126577 w 774664"/>
                <a:gd name="connsiteY51" fmla="*/ 493914 h 763067"/>
                <a:gd name="connsiteX52" fmla="*/ 141189 w 774664"/>
                <a:gd name="connsiteY52" fmla="*/ 457268 h 763067"/>
                <a:gd name="connsiteX53" fmla="*/ 150235 w 774664"/>
                <a:gd name="connsiteY53" fmla="*/ 438481 h 763067"/>
                <a:gd name="connsiteX54" fmla="*/ 151394 w 774664"/>
                <a:gd name="connsiteY54" fmla="*/ 436394 h 763067"/>
                <a:gd name="connsiteX55" fmla="*/ 156497 w 774664"/>
                <a:gd name="connsiteY55" fmla="*/ 426885 h 763067"/>
                <a:gd name="connsiteX56" fmla="*/ 209146 w 774664"/>
                <a:gd name="connsiteY56" fmla="*/ 346403 h 763067"/>
                <a:gd name="connsiteX57" fmla="*/ 273856 w 774664"/>
                <a:gd name="connsiteY57" fmla="*/ 268241 h 763067"/>
                <a:gd name="connsiteX58" fmla="*/ 276871 w 774664"/>
                <a:gd name="connsiteY58" fmla="*/ 264994 h 763067"/>
                <a:gd name="connsiteX59" fmla="*/ 282902 w 774664"/>
                <a:gd name="connsiteY59" fmla="*/ 258731 h 763067"/>
                <a:gd name="connsiteX60" fmla="*/ 300065 w 774664"/>
                <a:gd name="connsiteY60" fmla="*/ 241568 h 763067"/>
                <a:gd name="connsiteX61" fmla="*/ 338102 w 774664"/>
                <a:gd name="connsiteY61" fmla="*/ 206314 h 763067"/>
                <a:gd name="connsiteX62" fmla="*/ 415337 w 774664"/>
                <a:gd name="connsiteY62" fmla="*/ 146475 h 763067"/>
                <a:gd name="connsiteX63" fmla="*/ 423687 w 774664"/>
                <a:gd name="connsiteY63" fmla="*/ 140908 h 763067"/>
                <a:gd name="connsiteX64" fmla="*/ 443401 w 774664"/>
                <a:gd name="connsiteY64" fmla="*/ 129543 h 763067"/>
                <a:gd name="connsiteX65" fmla="*/ 482366 w 774664"/>
                <a:gd name="connsiteY65" fmla="*/ 111220 h 763067"/>
                <a:gd name="connsiteX66" fmla="*/ 511126 w 774664"/>
                <a:gd name="connsiteY66" fmla="*/ 33522 h 763067"/>
                <a:gd name="connsiteX67" fmla="*/ 433428 w 774664"/>
                <a:gd name="connsiteY67" fmla="*/ 4762 h 763067"/>
                <a:gd name="connsiteX68" fmla="*/ 278495 w 774664"/>
                <a:gd name="connsiteY68" fmla="*/ 102871 h 763067"/>
                <a:gd name="connsiteX69" fmla="*/ 130984 w 774664"/>
                <a:gd name="connsiteY69" fmla="*/ 255948 h 763067"/>
                <a:gd name="connsiteX70" fmla="*/ 12929 w 774664"/>
                <a:gd name="connsiteY70" fmla="*/ 631684 h 763067"/>
                <a:gd name="connsiteX71" fmla="*/ 149771 w 774664"/>
                <a:gd name="connsiteY71" fmla="*/ 757625 h 763067"/>
                <a:gd name="connsiteX72" fmla="*/ 372661 w 774664"/>
                <a:gd name="connsiteY72" fmla="*/ 717500 h 763067"/>
                <a:gd name="connsiteX73" fmla="*/ 551947 w 774664"/>
                <a:gd name="connsiteY73" fmla="*/ 567438 h 763067"/>
                <a:gd name="connsiteX74" fmla="*/ 586273 w 774664"/>
                <a:gd name="connsiteY74" fmla="*/ 529400 h 763067"/>
                <a:gd name="connsiteX75" fmla="*/ 603205 w 774664"/>
                <a:gd name="connsiteY75" fmla="*/ 510381 h 763067"/>
                <a:gd name="connsiteX76" fmla="*/ 611554 w 774664"/>
                <a:gd name="connsiteY76" fmla="*/ 500872 h 763067"/>
                <a:gd name="connsiteX77" fmla="*/ 625702 w 774664"/>
                <a:gd name="connsiteY77" fmla="*/ 485564 h 763067"/>
                <a:gd name="connsiteX78" fmla="*/ 711750 w 774664"/>
                <a:gd name="connsiteY78" fmla="*/ 380266 h 763067"/>
                <a:gd name="connsiteX79" fmla="*/ 769966 w 774664"/>
                <a:gd name="connsiteY79" fmla="*/ 274271 h 763067"/>
                <a:gd name="connsiteX80" fmla="*/ 776692 w 774664"/>
                <a:gd name="connsiteY80" fmla="*/ 258035 h 7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4664" h="763067">
                  <a:moveTo>
                    <a:pt x="776692" y="258035"/>
                  </a:moveTo>
                  <a:cubicBezTo>
                    <a:pt x="776461" y="257804"/>
                    <a:pt x="776229" y="257804"/>
                    <a:pt x="775997" y="257572"/>
                  </a:cubicBezTo>
                  <a:cubicBezTo>
                    <a:pt x="770198" y="255716"/>
                    <a:pt x="764400" y="253629"/>
                    <a:pt x="758369" y="252005"/>
                  </a:cubicBezTo>
                  <a:cubicBezTo>
                    <a:pt x="732625" y="244119"/>
                    <a:pt x="713838" y="239481"/>
                    <a:pt x="686469" y="236002"/>
                  </a:cubicBezTo>
                  <a:cubicBezTo>
                    <a:pt x="677656" y="234842"/>
                    <a:pt x="668610" y="234146"/>
                    <a:pt x="659565" y="234146"/>
                  </a:cubicBezTo>
                  <a:cubicBezTo>
                    <a:pt x="656086" y="242728"/>
                    <a:pt x="652375" y="251309"/>
                    <a:pt x="648664" y="259659"/>
                  </a:cubicBezTo>
                  <a:cubicBezTo>
                    <a:pt x="647736" y="261746"/>
                    <a:pt x="646808" y="263834"/>
                    <a:pt x="645881" y="265921"/>
                  </a:cubicBezTo>
                  <a:cubicBezTo>
                    <a:pt x="645417" y="266617"/>
                    <a:pt x="645185" y="267081"/>
                    <a:pt x="644953" y="267545"/>
                  </a:cubicBezTo>
                  <a:cubicBezTo>
                    <a:pt x="641474" y="273575"/>
                    <a:pt x="637763" y="279606"/>
                    <a:pt x="633820" y="285404"/>
                  </a:cubicBezTo>
                  <a:cubicBezTo>
                    <a:pt x="609931" y="323209"/>
                    <a:pt x="581867" y="358696"/>
                    <a:pt x="552411" y="392326"/>
                  </a:cubicBezTo>
                  <a:cubicBezTo>
                    <a:pt x="545221" y="400676"/>
                    <a:pt x="537799" y="408794"/>
                    <a:pt x="530145" y="416911"/>
                  </a:cubicBezTo>
                  <a:cubicBezTo>
                    <a:pt x="528985" y="418303"/>
                    <a:pt x="527594" y="419695"/>
                    <a:pt x="526434" y="421086"/>
                  </a:cubicBezTo>
                  <a:cubicBezTo>
                    <a:pt x="532696" y="414360"/>
                    <a:pt x="530145" y="417143"/>
                    <a:pt x="518780" y="429204"/>
                  </a:cubicBezTo>
                  <a:cubicBezTo>
                    <a:pt x="515997" y="432219"/>
                    <a:pt x="513214" y="435466"/>
                    <a:pt x="510431" y="438713"/>
                  </a:cubicBezTo>
                  <a:cubicBezTo>
                    <a:pt x="498138" y="452398"/>
                    <a:pt x="486077" y="466314"/>
                    <a:pt x="473785" y="479998"/>
                  </a:cubicBezTo>
                  <a:cubicBezTo>
                    <a:pt x="467986" y="486260"/>
                    <a:pt x="462188" y="492754"/>
                    <a:pt x="456389" y="499017"/>
                  </a:cubicBezTo>
                  <a:cubicBezTo>
                    <a:pt x="456158" y="499248"/>
                    <a:pt x="456158" y="499248"/>
                    <a:pt x="456158" y="499480"/>
                  </a:cubicBezTo>
                  <a:cubicBezTo>
                    <a:pt x="455926" y="499713"/>
                    <a:pt x="455462" y="500176"/>
                    <a:pt x="455230" y="500640"/>
                  </a:cubicBezTo>
                  <a:cubicBezTo>
                    <a:pt x="452215" y="503655"/>
                    <a:pt x="449199" y="506902"/>
                    <a:pt x="446416" y="509917"/>
                  </a:cubicBezTo>
                  <a:cubicBezTo>
                    <a:pt x="433428" y="523370"/>
                    <a:pt x="420208" y="536126"/>
                    <a:pt x="406523" y="548883"/>
                  </a:cubicBezTo>
                  <a:cubicBezTo>
                    <a:pt x="393999" y="560480"/>
                    <a:pt x="380779" y="571380"/>
                    <a:pt x="367326" y="581817"/>
                  </a:cubicBezTo>
                  <a:cubicBezTo>
                    <a:pt x="360600" y="586920"/>
                    <a:pt x="353642" y="592023"/>
                    <a:pt x="346684" y="596893"/>
                  </a:cubicBezTo>
                  <a:cubicBezTo>
                    <a:pt x="343205" y="599213"/>
                    <a:pt x="339726" y="601764"/>
                    <a:pt x="336247" y="604084"/>
                  </a:cubicBezTo>
                  <a:cubicBezTo>
                    <a:pt x="335783" y="604315"/>
                    <a:pt x="335551" y="604547"/>
                    <a:pt x="335087" y="604779"/>
                  </a:cubicBezTo>
                  <a:cubicBezTo>
                    <a:pt x="333695" y="605707"/>
                    <a:pt x="332304" y="606403"/>
                    <a:pt x="330912" y="607330"/>
                  </a:cubicBezTo>
                  <a:cubicBezTo>
                    <a:pt x="316300" y="615912"/>
                    <a:pt x="300993" y="623566"/>
                    <a:pt x="285221" y="630292"/>
                  </a:cubicBezTo>
                  <a:cubicBezTo>
                    <a:pt x="277335" y="633539"/>
                    <a:pt x="269449" y="636555"/>
                    <a:pt x="261332" y="639338"/>
                  </a:cubicBezTo>
                  <a:cubicBezTo>
                    <a:pt x="260636" y="639570"/>
                    <a:pt x="259940" y="639801"/>
                    <a:pt x="258780" y="640034"/>
                  </a:cubicBezTo>
                  <a:cubicBezTo>
                    <a:pt x="253446" y="641657"/>
                    <a:pt x="248111" y="643049"/>
                    <a:pt x="242777" y="644208"/>
                  </a:cubicBezTo>
                  <a:cubicBezTo>
                    <a:pt x="235123" y="646064"/>
                    <a:pt x="227469" y="647223"/>
                    <a:pt x="219583" y="648151"/>
                  </a:cubicBezTo>
                  <a:cubicBezTo>
                    <a:pt x="218192" y="648383"/>
                    <a:pt x="217032" y="648383"/>
                    <a:pt x="215640" y="648615"/>
                  </a:cubicBezTo>
                  <a:cubicBezTo>
                    <a:pt x="213785" y="648615"/>
                    <a:pt x="210538" y="648847"/>
                    <a:pt x="209146" y="648847"/>
                  </a:cubicBezTo>
                  <a:cubicBezTo>
                    <a:pt x="202188" y="648847"/>
                    <a:pt x="195230" y="648151"/>
                    <a:pt x="188272" y="647223"/>
                  </a:cubicBezTo>
                  <a:cubicBezTo>
                    <a:pt x="187576" y="647223"/>
                    <a:pt x="186880" y="646992"/>
                    <a:pt x="186185" y="646759"/>
                  </a:cubicBezTo>
                  <a:cubicBezTo>
                    <a:pt x="183865" y="646296"/>
                    <a:pt x="179922" y="645368"/>
                    <a:pt x="177835" y="644672"/>
                  </a:cubicBezTo>
                  <a:cubicBezTo>
                    <a:pt x="172037" y="642817"/>
                    <a:pt x="166470" y="640729"/>
                    <a:pt x="161136" y="638178"/>
                  </a:cubicBezTo>
                  <a:cubicBezTo>
                    <a:pt x="159048" y="637018"/>
                    <a:pt x="156961" y="635627"/>
                    <a:pt x="155105" y="634235"/>
                  </a:cubicBezTo>
                  <a:cubicBezTo>
                    <a:pt x="151626" y="631916"/>
                    <a:pt x="148147" y="629132"/>
                    <a:pt x="144900" y="626349"/>
                  </a:cubicBezTo>
                  <a:cubicBezTo>
                    <a:pt x="144204" y="625653"/>
                    <a:pt x="143508" y="624958"/>
                    <a:pt x="143045" y="624494"/>
                  </a:cubicBezTo>
                  <a:cubicBezTo>
                    <a:pt x="140261" y="621479"/>
                    <a:pt x="137710" y="618232"/>
                    <a:pt x="135159" y="614984"/>
                  </a:cubicBezTo>
                  <a:cubicBezTo>
                    <a:pt x="133999" y="613361"/>
                    <a:pt x="132607" y="611737"/>
                    <a:pt x="131448" y="609882"/>
                  </a:cubicBezTo>
                  <a:cubicBezTo>
                    <a:pt x="131448" y="609650"/>
                    <a:pt x="131216" y="609418"/>
                    <a:pt x="131216" y="609418"/>
                  </a:cubicBezTo>
                  <a:cubicBezTo>
                    <a:pt x="127969" y="603851"/>
                    <a:pt x="125417" y="598053"/>
                    <a:pt x="123098" y="592023"/>
                  </a:cubicBezTo>
                  <a:cubicBezTo>
                    <a:pt x="122634" y="591095"/>
                    <a:pt x="122170" y="589471"/>
                    <a:pt x="121706" y="588080"/>
                  </a:cubicBezTo>
                  <a:cubicBezTo>
                    <a:pt x="121474" y="586688"/>
                    <a:pt x="121011" y="585529"/>
                    <a:pt x="120779" y="584137"/>
                  </a:cubicBezTo>
                  <a:cubicBezTo>
                    <a:pt x="118923" y="576251"/>
                    <a:pt x="117764" y="568365"/>
                    <a:pt x="116836" y="560248"/>
                  </a:cubicBezTo>
                  <a:cubicBezTo>
                    <a:pt x="116836" y="559552"/>
                    <a:pt x="116604" y="558624"/>
                    <a:pt x="116604" y="557464"/>
                  </a:cubicBezTo>
                  <a:cubicBezTo>
                    <a:pt x="116604" y="554913"/>
                    <a:pt x="116604" y="552594"/>
                    <a:pt x="116604" y="550042"/>
                  </a:cubicBezTo>
                  <a:cubicBezTo>
                    <a:pt x="116836" y="542388"/>
                    <a:pt x="117532" y="534735"/>
                    <a:pt x="118459" y="527081"/>
                  </a:cubicBezTo>
                  <a:cubicBezTo>
                    <a:pt x="118923" y="523138"/>
                    <a:pt x="119619" y="519195"/>
                    <a:pt x="120315" y="515252"/>
                  </a:cubicBezTo>
                  <a:cubicBezTo>
                    <a:pt x="120315" y="514788"/>
                    <a:pt x="120547" y="514324"/>
                    <a:pt x="120547" y="514092"/>
                  </a:cubicBezTo>
                  <a:cubicBezTo>
                    <a:pt x="122170" y="507366"/>
                    <a:pt x="124490" y="500640"/>
                    <a:pt x="126577" y="493914"/>
                  </a:cubicBezTo>
                  <a:cubicBezTo>
                    <a:pt x="130752" y="481390"/>
                    <a:pt x="135854" y="469329"/>
                    <a:pt x="141189" y="457268"/>
                  </a:cubicBezTo>
                  <a:cubicBezTo>
                    <a:pt x="143972" y="451006"/>
                    <a:pt x="146987" y="444744"/>
                    <a:pt x="150235" y="438481"/>
                  </a:cubicBezTo>
                  <a:cubicBezTo>
                    <a:pt x="150466" y="437786"/>
                    <a:pt x="150930" y="437090"/>
                    <a:pt x="151394" y="436394"/>
                  </a:cubicBezTo>
                  <a:cubicBezTo>
                    <a:pt x="152322" y="434771"/>
                    <a:pt x="155337" y="428972"/>
                    <a:pt x="156497" y="426885"/>
                  </a:cubicBezTo>
                  <a:cubicBezTo>
                    <a:pt x="172268" y="398821"/>
                    <a:pt x="190127" y="372148"/>
                    <a:pt x="209146" y="346403"/>
                  </a:cubicBezTo>
                  <a:cubicBezTo>
                    <a:pt x="229324" y="319267"/>
                    <a:pt x="250895" y="293290"/>
                    <a:pt x="273856" y="268241"/>
                  </a:cubicBezTo>
                  <a:cubicBezTo>
                    <a:pt x="274552" y="267545"/>
                    <a:pt x="275712" y="266153"/>
                    <a:pt x="276871" y="264994"/>
                  </a:cubicBezTo>
                  <a:cubicBezTo>
                    <a:pt x="278959" y="262906"/>
                    <a:pt x="280814" y="260819"/>
                    <a:pt x="282902" y="258731"/>
                  </a:cubicBezTo>
                  <a:cubicBezTo>
                    <a:pt x="288468" y="252933"/>
                    <a:pt x="294266" y="247135"/>
                    <a:pt x="300065" y="241568"/>
                  </a:cubicBezTo>
                  <a:cubicBezTo>
                    <a:pt x="312358" y="229508"/>
                    <a:pt x="325114" y="217679"/>
                    <a:pt x="338102" y="206314"/>
                  </a:cubicBezTo>
                  <a:cubicBezTo>
                    <a:pt x="362456" y="184744"/>
                    <a:pt x="388200" y="164566"/>
                    <a:pt x="415337" y="146475"/>
                  </a:cubicBezTo>
                  <a:cubicBezTo>
                    <a:pt x="418120" y="144619"/>
                    <a:pt x="420903" y="142764"/>
                    <a:pt x="423687" y="140908"/>
                  </a:cubicBezTo>
                  <a:cubicBezTo>
                    <a:pt x="430181" y="136965"/>
                    <a:pt x="436675" y="133254"/>
                    <a:pt x="443401" y="129543"/>
                  </a:cubicBezTo>
                  <a:cubicBezTo>
                    <a:pt x="456158" y="122585"/>
                    <a:pt x="469146" y="116555"/>
                    <a:pt x="482366" y="111220"/>
                  </a:cubicBezTo>
                  <a:cubicBezTo>
                    <a:pt x="512054" y="99392"/>
                    <a:pt x="523883" y="61354"/>
                    <a:pt x="511126" y="33522"/>
                  </a:cubicBezTo>
                  <a:cubicBezTo>
                    <a:pt x="497210" y="3370"/>
                    <a:pt x="463116" y="-7067"/>
                    <a:pt x="433428" y="4762"/>
                  </a:cubicBezTo>
                  <a:cubicBezTo>
                    <a:pt x="376604" y="27260"/>
                    <a:pt x="325114" y="63906"/>
                    <a:pt x="278495" y="102871"/>
                  </a:cubicBezTo>
                  <a:cubicBezTo>
                    <a:pt x="224222" y="148330"/>
                    <a:pt x="174820" y="200516"/>
                    <a:pt x="130984" y="255948"/>
                  </a:cubicBezTo>
                  <a:cubicBezTo>
                    <a:pt x="49343" y="358927"/>
                    <a:pt x="-32299" y="496697"/>
                    <a:pt x="12929" y="631684"/>
                  </a:cubicBezTo>
                  <a:cubicBezTo>
                    <a:pt x="33339" y="692915"/>
                    <a:pt x="86916" y="742781"/>
                    <a:pt x="149771" y="757625"/>
                  </a:cubicBezTo>
                  <a:cubicBezTo>
                    <a:pt x="226541" y="775948"/>
                    <a:pt x="304704" y="755074"/>
                    <a:pt x="372661" y="717500"/>
                  </a:cubicBezTo>
                  <a:cubicBezTo>
                    <a:pt x="442009" y="679230"/>
                    <a:pt x="498370" y="624958"/>
                    <a:pt x="551947" y="567438"/>
                  </a:cubicBezTo>
                  <a:cubicBezTo>
                    <a:pt x="563544" y="554913"/>
                    <a:pt x="574908" y="542157"/>
                    <a:pt x="586273" y="529400"/>
                  </a:cubicBezTo>
                  <a:cubicBezTo>
                    <a:pt x="591840" y="523138"/>
                    <a:pt x="597406" y="516644"/>
                    <a:pt x="603205" y="510381"/>
                  </a:cubicBezTo>
                  <a:cubicBezTo>
                    <a:pt x="605988" y="507134"/>
                    <a:pt x="608771" y="504119"/>
                    <a:pt x="611554" y="500872"/>
                  </a:cubicBezTo>
                  <a:cubicBezTo>
                    <a:pt x="599494" y="514324"/>
                    <a:pt x="622919" y="488579"/>
                    <a:pt x="625702" y="485564"/>
                  </a:cubicBezTo>
                  <a:cubicBezTo>
                    <a:pt x="656550" y="452398"/>
                    <a:pt x="685542" y="417375"/>
                    <a:pt x="711750" y="380266"/>
                  </a:cubicBezTo>
                  <a:cubicBezTo>
                    <a:pt x="735408" y="346867"/>
                    <a:pt x="754427" y="311845"/>
                    <a:pt x="769966" y="274271"/>
                  </a:cubicBezTo>
                  <a:cubicBezTo>
                    <a:pt x="772054" y="268937"/>
                    <a:pt x="774373" y="263370"/>
                    <a:pt x="776692" y="258035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9EE590-61E7-4250-823B-B6E8AA5EA4AB}"/>
                </a:ext>
              </a:extLst>
            </p:cNvPr>
            <p:cNvSpPr/>
            <p:nvPr/>
          </p:nvSpPr>
          <p:spPr>
            <a:xfrm>
              <a:off x="7718498" y="2442204"/>
              <a:ext cx="299197" cy="204103"/>
            </a:xfrm>
            <a:custGeom>
              <a:avLst/>
              <a:gdLst>
                <a:gd name="connsiteX0" fmla="*/ 266625 w 299196"/>
                <a:gd name="connsiteY0" fmla="*/ 5811 h 204103"/>
                <a:gd name="connsiteX1" fmla="*/ 136741 w 299196"/>
                <a:gd name="connsiteY1" fmla="*/ 5347 h 204103"/>
                <a:gd name="connsiteX2" fmla="*/ 13815 w 299196"/>
                <a:gd name="connsiteY2" fmla="*/ 42456 h 204103"/>
                <a:gd name="connsiteX3" fmla="*/ 131 w 299196"/>
                <a:gd name="connsiteY3" fmla="*/ 66810 h 204103"/>
                <a:gd name="connsiteX4" fmla="*/ 15671 w 299196"/>
                <a:gd name="connsiteY4" fmla="*/ 91859 h 204103"/>
                <a:gd name="connsiteX5" fmla="*/ 22397 w 299196"/>
                <a:gd name="connsiteY5" fmla="*/ 94410 h 204103"/>
                <a:gd name="connsiteX6" fmla="*/ 26340 w 299196"/>
                <a:gd name="connsiteY6" fmla="*/ 95570 h 204103"/>
                <a:gd name="connsiteX7" fmla="*/ 70639 w 299196"/>
                <a:gd name="connsiteY7" fmla="*/ 109022 h 204103"/>
                <a:gd name="connsiteX8" fmla="*/ 128855 w 299196"/>
                <a:gd name="connsiteY8" fmla="*/ 133143 h 204103"/>
                <a:gd name="connsiteX9" fmla="*/ 231835 w 299196"/>
                <a:gd name="connsiteY9" fmla="*/ 199709 h 204103"/>
                <a:gd name="connsiteX10" fmla="*/ 262450 w 299196"/>
                <a:gd name="connsiteY10" fmla="*/ 198781 h 204103"/>
                <a:gd name="connsiteX11" fmla="*/ 265929 w 299196"/>
                <a:gd name="connsiteY11" fmla="*/ 163295 h 204103"/>
                <a:gd name="connsiteX12" fmla="*/ 214671 w 299196"/>
                <a:gd name="connsiteY12" fmla="*/ 111109 h 204103"/>
                <a:gd name="connsiteX13" fmla="*/ 266393 w 299196"/>
                <a:gd name="connsiteY13" fmla="*/ 127113 h 204103"/>
                <a:gd name="connsiteX14" fmla="*/ 283788 w 299196"/>
                <a:gd name="connsiteY14" fmla="*/ 80030 h 204103"/>
                <a:gd name="connsiteX15" fmla="*/ 230675 w 299196"/>
                <a:gd name="connsiteY15" fmla="*/ 61475 h 204103"/>
                <a:gd name="connsiteX16" fmla="*/ 268248 w 299196"/>
                <a:gd name="connsiteY16" fmla="*/ 55445 h 204103"/>
                <a:gd name="connsiteX17" fmla="*/ 266625 w 299196"/>
                <a:gd name="connsiteY17" fmla="*/ 5811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96" h="204103">
                  <a:moveTo>
                    <a:pt x="266625" y="5811"/>
                  </a:moveTo>
                  <a:cubicBezTo>
                    <a:pt x="224181" y="-2771"/>
                    <a:pt x="179649" y="-916"/>
                    <a:pt x="136741" y="5347"/>
                  </a:cubicBezTo>
                  <a:cubicBezTo>
                    <a:pt x="94529" y="11377"/>
                    <a:pt x="51852" y="23206"/>
                    <a:pt x="13815" y="42456"/>
                  </a:cubicBezTo>
                  <a:cubicBezTo>
                    <a:pt x="3146" y="47791"/>
                    <a:pt x="-797" y="57532"/>
                    <a:pt x="131" y="66810"/>
                  </a:cubicBezTo>
                  <a:cubicBezTo>
                    <a:pt x="-797" y="76783"/>
                    <a:pt x="3610" y="87220"/>
                    <a:pt x="15671" y="91859"/>
                  </a:cubicBezTo>
                  <a:lnTo>
                    <a:pt x="22397" y="94410"/>
                  </a:lnTo>
                  <a:cubicBezTo>
                    <a:pt x="23788" y="94874"/>
                    <a:pt x="25180" y="95338"/>
                    <a:pt x="26340" y="95570"/>
                  </a:cubicBezTo>
                  <a:cubicBezTo>
                    <a:pt x="40952" y="100208"/>
                    <a:pt x="56259" y="103919"/>
                    <a:pt x="70639" y="109022"/>
                  </a:cubicBezTo>
                  <a:cubicBezTo>
                    <a:pt x="90586" y="115980"/>
                    <a:pt x="109836" y="124330"/>
                    <a:pt x="128855" y="133143"/>
                  </a:cubicBezTo>
                  <a:cubicBezTo>
                    <a:pt x="165965" y="150538"/>
                    <a:pt x="200755" y="173036"/>
                    <a:pt x="231835" y="199709"/>
                  </a:cubicBezTo>
                  <a:cubicBezTo>
                    <a:pt x="240184" y="206899"/>
                    <a:pt x="254332" y="205507"/>
                    <a:pt x="262450" y="198781"/>
                  </a:cubicBezTo>
                  <a:cubicBezTo>
                    <a:pt x="273583" y="189736"/>
                    <a:pt x="273815" y="174428"/>
                    <a:pt x="265929" y="163295"/>
                  </a:cubicBezTo>
                  <a:cubicBezTo>
                    <a:pt x="251549" y="143348"/>
                    <a:pt x="234154" y="126185"/>
                    <a:pt x="214671" y="111109"/>
                  </a:cubicBezTo>
                  <a:cubicBezTo>
                    <a:pt x="232067" y="115516"/>
                    <a:pt x="249462" y="120619"/>
                    <a:pt x="266393" y="127113"/>
                  </a:cubicBezTo>
                  <a:cubicBezTo>
                    <a:pt x="296777" y="138478"/>
                    <a:pt x="314172" y="91395"/>
                    <a:pt x="283788" y="80030"/>
                  </a:cubicBezTo>
                  <a:cubicBezTo>
                    <a:pt x="266393" y="73536"/>
                    <a:pt x="248534" y="67042"/>
                    <a:pt x="230675" y="61475"/>
                  </a:cubicBezTo>
                  <a:cubicBezTo>
                    <a:pt x="243199" y="59620"/>
                    <a:pt x="255724" y="57764"/>
                    <a:pt x="268248" y="55445"/>
                  </a:cubicBezTo>
                  <a:cubicBezTo>
                    <a:pt x="298632" y="50342"/>
                    <a:pt x="293065" y="11145"/>
                    <a:pt x="266625" y="581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5FDA5A-A304-472B-9E66-D82251EAAD30}"/>
                </a:ext>
              </a:extLst>
            </p:cNvPr>
            <p:cNvSpPr/>
            <p:nvPr/>
          </p:nvSpPr>
          <p:spPr>
            <a:xfrm>
              <a:off x="8507247" y="1626281"/>
              <a:ext cx="317752" cy="215700"/>
            </a:xfrm>
            <a:custGeom>
              <a:avLst/>
              <a:gdLst>
                <a:gd name="connsiteX0" fmla="*/ 282460 w 317751"/>
                <a:gd name="connsiteY0" fmla="*/ 5320 h 215700"/>
                <a:gd name="connsiteX1" fmla="*/ 144458 w 317751"/>
                <a:gd name="connsiteY1" fmla="*/ 6712 h 215700"/>
                <a:gd name="connsiteX2" fmla="*/ 14342 w 317751"/>
                <a:gd name="connsiteY2" fmla="*/ 48228 h 215700"/>
                <a:gd name="connsiteX3" fmla="*/ 194 w 317751"/>
                <a:gd name="connsiteY3" fmla="*/ 74437 h 215700"/>
                <a:gd name="connsiteX4" fmla="*/ 17126 w 317751"/>
                <a:gd name="connsiteY4" fmla="*/ 100878 h 215700"/>
                <a:gd name="connsiteX5" fmla="*/ 24316 w 317751"/>
                <a:gd name="connsiteY5" fmla="*/ 103429 h 215700"/>
                <a:gd name="connsiteX6" fmla="*/ 28723 w 317751"/>
                <a:gd name="connsiteY6" fmla="*/ 104589 h 215700"/>
                <a:gd name="connsiteX7" fmla="*/ 76037 w 317751"/>
                <a:gd name="connsiteY7" fmla="*/ 118273 h 215700"/>
                <a:gd name="connsiteX8" fmla="*/ 138428 w 317751"/>
                <a:gd name="connsiteY8" fmla="*/ 143090 h 215700"/>
                <a:gd name="connsiteX9" fmla="*/ 249061 w 317751"/>
                <a:gd name="connsiteY9" fmla="*/ 212439 h 215700"/>
                <a:gd name="connsiteX10" fmla="*/ 281532 w 317751"/>
                <a:gd name="connsiteY10" fmla="*/ 210815 h 215700"/>
                <a:gd name="connsiteX11" fmla="*/ 284779 w 317751"/>
                <a:gd name="connsiteY11" fmla="*/ 173242 h 215700"/>
                <a:gd name="connsiteX12" fmla="*/ 229579 w 317751"/>
                <a:gd name="connsiteY12" fmla="*/ 118505 h 215700"/>
                <a:gd name="connsiteX13" fmla="*/ 284779 w 317751"/>
                <a:gd name="connsiteY13" fmla="*/ 134740 h 215700"/>
                <a:gd name="connsiteX14" fmla="*/ 302638 w 317751"/>
                <a:gd name="connsiteY14" fmla="*/ 84410 h 215700"/>
                <a:gd name="connsiteX15" fmla="*/ 245814 w 317751"/>
                <a:gd name="connsiteY15" fmla="*/ 65392 h 215700"/>
                <a:gd name="connsiteX16" fmla="*/ 285707 w 317751"/>
                <a:gd name="connsiteY16" fmla="*/ 58433 h 215700"/>
                <a:gd name="connsiteX17" fmla="*/ 282460 w 317751"/>
                <a:gd name="connsiteY17" fmla="*/ 532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751" h="215700">
                  <a:moveTo>
                    <a:pt x="282460" y="5320"/>
                  </a:moveTo>
                  <a:cubicBezTo>
                    <a:pt x="237001" y="-3261"/>
                    <a:pt x="189918" y="-478"/>
                    <a:pt x="144458" y="6712"/>
                  </a:cubicBezTo>
                  <a:cubicBezTo>
                    <a:pt x="99695" y="13902"/>
                    <a:pt x="54467" y="26890"/>
                    <a:pt x="14342" y="48228"/>
                  </a:cubicBezTo>
                  <a:cubicBezTo>
                    <a:pt x="2978" y="54259"/>
                    <a:pt x="-965" y="64464"/>
                    <a:pt x="194" y="74437"/>
                  </a:cubicBezTo>
                  <a:cubicBezTo>
                    <a:pt x="-733" y="85106"/>
                    <a:pt x="4137" y="96007"/>
                    <a:pt x="17126" y="100878"/>
                  </a:cubicBezTo>
                  <a:lnTo>
                    <a:pt x="24316" y="103429"/>
                  </a:lnTo>
                  <a:cubicBezTo>
                    <a:pt x="25707" y="103893"/>
                    <a:pt x="27331" y="104357"/>
                    <a:pt x="28723" y="104589"/>
                  </a:cubicBezTo>
                  <a:cubicBezTo>
                    <a:pt x="44494" y="109459"/>
                    <a:pt x="60498" y="112938"/>
                    <a:pt x="76037" y="118273"/>
                  </a:cubicBezTo>
                  <a:cubicBezTo>
                    <a:pt x="97144" y="125463"/>
                    <a:pt x="118018" y="133813"/>
                    <a:pt x="138428" y="143090"/>
                  </a:cubicBezTo>
                  <a:cubicBezTo>
                    <a:pt x="178089" y="161181"/>
                    <a:pt x="215663" y="184374"/>
                    <a:pt x="249061" y="212439"/>
                  </a:cubicBezTo>
                  <a:cubicBezTo>
                    <a:pt x="258107" y="220093"/>
                    <a:pt x="272951" y="218237"/>
                    <a:pt x="281532" y="210815"/>
                  </a:cubicBezTo>
                  <a:cubicBezTo>
                    <a:pt x="293129" y="200842"/>
                    <a:pt x="293361" y="184838"/>
                    <a:pt x="284779" y="173242"/>
                  </a:cubicBezTo>
                  <a:cubicBezTo>
                    <a:pt x="269240" y="152135"/>
                    <a:pt x="250453" y="134276"/>
                    <a:pt x="229579" y="118505"/>
                  </a:cubicBezTo>
                  <a:cubicBezTo>
                    <a:pt x="248134" y="122912"/>
                    <a:pt x="266688" y="128246"/>
                    <a:pt x="284779" y="134740"/>
                  </a:cubicBezTo>
                  <a:cubicBezTo>
                    <a:pt x="317250" y="146337"/>
                    <a:pt x="335109" y="96007"/>
                    <a:pt x="302638" y="84410"/>
                  </a:cubicBezTo>
                  <a:cubicBezTo>
                    <a:pt x="284084" y="77684"/>
                    <a:pt x="265065" y="71190"/>
                    <a:pt x="245814" y="65392"/>
                  </a:cubicBezTo>
                  <a:cubicBezTo>
                    <a:pt x="259266" y="63304"/>
                    <a:pt x="272487" y="60985"/>
                    <a:pt x="285707" y="58433"/>
                  </a:cubicBezTo>
                  <a:cubicBezTo>
                    <a:pt x="317250" y="52171"/>
                    <a:pt x="310756" y="10655"/>
                    <a:pt x="282460" y="5320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453C54-DA22-477B-BFB0-2B7A4E5F9158}"/>
                </a:ext>
              </a:extLst>
            </p:cNvPr>
            <p:cNvSpPr/>
            <p:nvPr/>
          </p:nvSpPr>
          <p:spPr>
            <a:xfrm>
              <a:off x="6209117" y="2933255"/>
              <a:ext cx="296878" cy="287600"/>
            </a:xfrm>
            <a:custGeom>
              <a:avLst/>
              <a:gdLst>
                <a:gd name="connsiteX0" fmla="*/ 76846 w 296877"/>
                <a:gd name="connsiteY0" fmla="*/ 57721 h 287600"/>
                <a:gd name="connsiteX1" fmla="*/ 103750 w 296877"/>
                <a:gd name="connsiteY1" fmla="*/ 66070 h 287600"/>
                <a:gd name="connsiteX2" fmla="*/ 109549 w 296877"/>
                <a:gd name="connsiteY2" fmla="*/ 63983 h 287600"/>
                <a:gd name="connsiteX3" fmla="*/ 119522 w 296877"/>
                <a:gd name="connsiteY3" fmla="*/ 60504 h 287600"/>
                <a:gd name="connsiteX4" fmla="*/ 141788 w 296877"/>
                <a:gd name="connsiteY4" fmla="*/ 54010 h 287600"/>
                <a:gd name="connsiteX5" fmla="*/ 185160 w 296877"/>
                <a:gd name="connsiteY5" fmla="*/ 46588 h 287600"/>
                <a:gd name="connsiteX6" fmla="*/ 186087 w 296877"/>
                <a:gd name="connsiteY6" fmla="*/ 46820 h 287600"/>
                <a:gd name="connsiteX7" fmla="*/ 5642 w 296877"/>
                <a:gd name="connsiteY7" fmla="*/ 198274 h 287600"/>
                <a:gd name="connsiteX8" fmla="*/ 33706 w 296877"/>
                <a:gd name="connsiteY8" fmla="*/ 225178 h 287600"/>
                <a:gd name="connsiteX9" fmla="*/ 111172 w 296877"/>
                <a:gd name="connsiteY9" fmla="*/ 151423 h 287600"/>
                <a:gd name="connsiteX10" fmla="*/ 127872 w 296877"/>
                <a:gd name="connsiteY10" fmla="*/ 137275 h 287600"/>
                <a:gd name="connsiteX11" fmla="*/ 64089 w 296877"/>
                <a:gd name="connsiteY11" fmla="*/ 217060 h 287600"/>
                <a:gd name="connsiteX12" fmla="*/ 66641 w 296877"/>
                <a:gd name="connsiteY12" fmla="*/ 247676 h 287600"/>
                <a:gd name="connsiteX13" fmla="*/ 96328 w 296877"/>
                <a:gd name="connsiteY13" fmla="*/ 239326 h 287600"/>
                <a:gd name="connsiteX14" fmla="*/ 168692 w 296877"/>
                <a:gd name="connsiteY14" fmla="*/ 151654 h 287600"/>
                <a:gd name="connsiteX15" fmla="*/ 186783 w 296877"/>
                <a:gd name="connsiteY15" fmla="*/ 134723 h 287600"/>
                <a:gd name="connsiteX16" fmla="*/ 179593 w 296877"/>
                <a:gd name="connsiteY16" fmla="*/ 147248 h 287600"/>
                <a:gd name="connsiteX17" fmla="*/ 109781 w 296877"/>
                <a:gd name="connsiteY17" fmla="*/ 250227 h 287600"/>
                <a:gd name="connsiteX18" fmla="*/ 105606 w 296877"/>
                <a:gd name="connsiteY18" fmla="*/ 256025 h 287600"/>
                <a:gd name="connsiteX19" fmla="*/ 133670 w 296877"/>
                <a:gd name="connsiteY19" fmla="*/ 282930 h 287600"/>
                <a:gd name="connsiteX20" fmla="*/ 209513 w 296877"/>
                <a:gd name="connsiteY20" fmla="*/ 188996 h 287600"/>
                <a:gd name="connsiteX21" fmla="*/ 249638 w 296877"/>
                <a:gd name="connsiteY21" fmla="*/ 107123 h 287600"/>
                <a:gd name="connsiteX22" fmla="*/ 231315 w 296877"/>
                <a:gd name="connsiteY22" fmla="*/ 164643 h 287600"/>
                <a:gd name="connsiteX23" fmla="*/ 189799 w 296877"/>
                <a:gd name="connsiteY23" fmla="*/ 258577 h 287600"/>
                <a:gd name="connsiteX24" fmla="*/ 225053 w 296877"/>
                <a:gd name="connsiteY24" fmla="*/ 275276 h 287600"/>
                <a:gd name="connsiteX25" fmla="*/ 279557 w 296877"/>
                <a:gd name="connsiteY25" fmla="*/ 169746 h 287600"/>
                <a:gd name="connsiteX26" fmla="*/ 292546 w 296877"/>
                <a:gd name="connsiteY26" fmla="*/ 53546 h 287600"/>
                <a:gd name="connsiteX27" fmla="*/ 289763 w 296877"/>
                <a:gd name="connsiteY27" fmla="*/ 48675 h 287600"/>
                <a:gd name="connsiteX28" fmla="*/ 201627 w 296877"/>
                <a:gd name="connsiteY28" fmla="*/ 1129 h 287600"/>
                <a:gd name="connsiteX29" fmla="*/ 191190 w 296877"/>
                <a:gd name="connsiteY29" fmla="*/ 1592 h 287600"/>
                <a:gd name="connsiteX30" fmla="*/ 84964 w 296877"/>
                <a:gd name="connsiteY30" fmla="*/ 30816 h 287600"/>
                <a:gd name="connsiteX31" fmla="*/ 76846 w 296877"/>
                <a:gd name="connsiteY31" fmla="*/ 57721 h 2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877" h="287600">
                  <a:moveTo>
                    <a:pt x="76846" y="57721"/>
                  </a:moveTo>
                  <a:cubicBezTo>
                    <a:pt x="81021" y="69317"/>
                    <a:pt x="92617" y="70709"/>
                    <a:pt x="103750" y="66070"/>
                  </a:cubicBezTo>
                  <a:cubicBezTo>
                    <a:pt x="100735" y="67230"/>
                    <a:pt x="108621" y="64215"/>
                    <a:pt x="109549" y="63983"/>
                  </a:cubicBezTo>
                  <a:cubicBezTo>
                    <a:pt x="112796" y="62823"/>
                    <a:pt x="116275" y="61664"/>
                    <a:pt x="119522" y="60504"/>
                  </a:cubicBezTo>
                  <a:cubicBezTo>
                    <a:pt x="126944" y="57953"/>
                    <a:pt x="134366" y="55865"/>
                    <a:pt x="141788" y="54010"/>
                  </a:cubicBezTo>
                  <a:cubicBezTo>
                    <a:pt x="156400" y="50299"/>
                    <a:pt x="170780" y="47748"/>
                    <a:pt x="185160" y="46588"/>
                  </a:cubicBezTo>
                  <a:cubicBezTo>
                    <a:pt x="185392" y="46588"/>
                    <a:pt x="185856" y="46820"/>
                    <a:pt x="186087" y="46820"/>
                  </a:cubicBezTo>
                  <a:cubicBezTo>
                    <a:pt x="117666" y="79754"/>
                    <a:pt x="56899" y="138898"/>
                    <a:pt x="5642" y="198274"/>
                  </a:cubicBezTo>
                  <a:cubicBezTo>
                    <a:pt x="-11754" y="218684"/>
                    <a:pt x="14919" y="243733"/>
                    <a:pt x="33706" y="225178"/>
                  </a:cubicBezTo>
                  <a:cubicBezTo>
                    <a:pt x="58987" y="199897"/>
                    <a:pt x="84500" y="174848"/>
                    <a:pt x="111172" y="151423"/>
                  </a:cubicBezTo>
                  <a:cubicBezTo>
                    <a:pt x="116739" y="146552"/>
                    <a:pt x="122305" y="141913"/>
                    <a:pt x="127872" y="137275"/>
                  </a:cubicBezTo>
                  <a:cubicBezTo>
                    <a:pt x="104678" y="162324"/>
                    <a:pt x="83572" y="189692"/>
                    <a:pt x="64089" y="217060"/>
                  </a:cubicBezTo>
                  <a:cubicBezTo>
                    <a:pt x="56667" y="227498"/>
                    <a:pt x="57827" y="241646"/>
                    <a:pt x="66641" y="247676"/>
                  </a:cubicBezTo>
                  <a:cubicBezTo>
                    <a:pt x="76150" y="254402"/>
                    <a:pt x="87747" y="249067"/>
                    <a:pt x="96328" y="239326"/>
                  </a:cubicBezTo>
                  <a:cubicBezTo>
                    <a:pt x="121145" y="210566"/>
                    <a:pt x="143643" y="179951"/>
                    <a:pt x="168692" y="151654"/>
                  </a:cubicBezTo>
                  <a:cubicBezTo>
                    <a:pt x="174491" y="145856"/>
                    <a:pt x="180521" y="140058"/>
                    <a:pt x="186783" y="134723"/>
                  </a:cubicBezTo>
                  <a:cubicBezTo>
                    <a:pt x="184464" y="138898"/>
                    <a:pt x="182377" y="142841"/>
                    <a:pt x="179593" y="147248"/>
                  </a:cubicBezTo>
                  <a:cubicBezTo>
                    <a:pt x="158719" y="182966"/>
                    <a:pt x="134134" y="216596"/>
                    <a:pt x="109781" y="250227"/>
                  </a:cubicBezTo>
                  <a:cubicBezTo>
                    <a:pt x="108389" y="252083"/>
                    <a:pt x="106997" y="254170"/>
                    <a:pt x="105606" y="256025"/>
                  </a:cubicBezTo>
                  <a:cubicBezTo>
                    <a:pt x="89602" y="278755"/>
                    <a:pt x="113724" y="299166"/>
                    <a:pt x="133670" y="282930"/>
                  </a:cubicBezTo>
                  <a:cubicBezTo>
                    <a:pt x="164286" y="257881"/>
                    <a:pt x="188871" y="223091"/>
                    <a:pt x="209513" y="188996"/>
                  </a:cubicBezTo>
                  <a:cubicBezTo>
                    <a:pt x="225285" y="162787"/>
                    <a:pt x="239201" y="135419"/>
                    <a:pt x="249638" y="107123"/>
                  </a:cubicBezTo>
                  <a:cubicBezTo>
                    <a:pt x="246159" y="126606"/>
                    <a:pt x="238273" y="146552"/>
                    <a:pt x="231315" y="164643"/>
                  </a:cubicBezTo>
                  <a:cubicBezTo>
                    <a:pt x="218790" y="196418"/>
                    <a:pt x="202787" y="227034"/>
                    <a:pt x="189799" y="258577"/>
                  </a:cubicBezTo>
                  <a:cubicBezTo>
                    <a:pt x="179593" y="283626"/>
                    <a:pt x="209049" y="296150"/>
                    <a:pt x="225053" y="275276"/>
                  </a:cubicBezTo>
                  <a:cubicBezTo>
                    <a:pt x="248942" y="243965"/>
                    <a:pt x="266337" y="205927"/>
                    <a:pt x="279557" y="169746"/>
                  </a:cubicBezTo>
                  <a:cubicBezTo>
                    <a:pt x="293010" y="132868"/>
                    <a:pt x="305534" y="87408"/>
                    <a:pt x="292546" y="53546"/>
                  </a:cubicBezTo>
                  <a:cubicBezTo>
                    <a:pt x="291850" y="51690"/>
                    <a:pt x="290922" y="50067"/>
                    <a:pt x="289763" y="48675"/>
                  </a:cubicBezTo>
                  <a:cubicBezTo>
                    <a:pt x="280253" y="9710"/>
                    <a:pt x="236881" y="433"/>
                    <a:pt x="201627" y="1129"/>
                  </a:cubicBezTo>
                  <a:cubicBezTo>
                    <a:pt x="198148" y="1129"/>
                    <a:pt x="194669" y="1360"/>
                    <a:pt x="191190" y="1592"/>
                  </a:cubicBezTo>
                  <a:cubicBezTo>
                    <a:pt x="155936" y="-3510"/>
                    <a:pt x="118130" y="2984"/>
                    <a:pt x="84964" y="30816"/>
                  </a:cubicBezTo>
                  <a:cubicBezTo>
                    <a:pt x="76846" y="37310"/>
                    <a:pt x="73831" y="49371"/>
                    <a:pt x="76846" y="5772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0B3664-87F6-4489-A006-0014A539579D}"/>
                </a:ext>
              </a:extLst>
            </p:cNvPr>
            <p:cNvSpPr/>
            <p:nvPr/>
          </p:nvSpPr>
          <p:spPr>
            <a:xfrm>
              <a:off x="6559647" y="1454496"/>
              <a:ext cx="1261729" cy="920784"/>
            </a:xfrm>
            <a:custGeom>
              <a:avLst/>
              <a:gdLst>
                <a:gd name="connsiteX0" fmla="*/ 741034 w 1261729"/>
                <a:gd name="connsiteY0" fmla="*/ 99407 h 920784"/>
                <a:gd name="connsiteX1" fmla="*/ 222890 w 1261729"/>
                <a:gd name="connsiteY1" fmla="*/ 139 h 920784"/>
                <a:gd name="connsiteX2" fmla="*/ 181374 w 1261729"/>
                <a:gd name="connsiteY2" fmla="*/ 53484 h 920784"/>
                <a:gd name="connsiteX3" fmla="*/ 79090 w 1261729"/>
                <a:gd name="connsiteY3" fmla="*/ 271736 h 920784"/>
                <a:gd name="connsiteX4" fmla="*/ 0 w 1261729"/>
                <a:gd name="connsiteY4" fmla="*/ 415999 h 920784"/>
                <a:gd name="connsiteX5" fmla="*/ 21338 w 1261729"/>
                <a:gd name="connsiteY5" fmla="*/ 441512 h 920784"/>
                <a:gd name="connsiteX6" fmla="*/ 443229 w 1261729"/>
                <a:gd name="connsiteY6" fmla="*/ 730040 h 920784"/>
                <a:gd name="connsiteX7" fmla="*/ 657305 w 1261729"/>
                <a:gd name="connsiteY7" fmla="*/ 844385 h 920784"/>
                <a:gd name="connsiteX8" fmla="*/ 840998 w 1261729"/>
                <a:gd name="connsiteY8" fmla="*/ 913269 h 920784"/>
                <a:gd name="connsiteX9" fmla="*/ 1027938 w 1261729"/>
                <a:gd name="connsiteY9" fmla="*/ 900281 h 920784"/>
                <a:gd name="connsiteX10" fmla="*/ 1192149 w 1261729"/>
                <a:gd name="connsiteY10" fmla="*/ 768774 h 920784"/>
                <a:gd name="connsiteX11" fmla="*/ 1251988 w 1261729"/>
                <a:gd name="connsiteY11" fmla="*/ 643528 h 920784"/>
                <a:gd name="connsiteX12" fmla="*/ 1263121 w 1261729"/>
                <a:gd name="connsiteY12" fmla="*/ 533359 h 920784"/>
                <a:gd name="connsiteX13" fmla="*/ 1189134 w 1261729"/>
                <a:gd name="connsiteY13" fmla="*/ 326704 h 920784"/>
                <a:gd name="connsiteX14" fmla="*/ 741034 w 1261729"/>
                <a:gd name="connsiteY14" fmla="*/ 99407 h 9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1729" h="920784">
                  <a:moveTo>
                    <a:pt x="741034" y="99407"/>
                  </a:moveTo>
                  <a:cubicBezTo>
                    <a:pt x="677948" y="87115"/>
                    <a:pt x="256289" y="-4036"/>
                    <a:pt x="222890" y="139"/>
                  </a:cubicBezTo>
                  <a:cubicBezTo>
                    <a:pt x="182301" y="5242"/>
                    <a:pt x="216860" y="35393"/>
                    <a:pt x="181374" y="53484"/>
                  </a:cubicBezTo>
                  <a:cubicBezTo>
                    <a:pt x="148439" y="126776"/>
                    <a:pt x="115272" y="200067"/>
                    <a:pt x="79090" y="271736"/>
                  </a:cubicBezTo>
                  <a:cubicBezTo>
                    <a:pt x="54505" y="320906"/>
                    <a:pt x="28296" y="368917"/>
                    <a:pt x="0" y="415999"/>
                  </a:cubicBezTo>
                  <a:cubicBezTo>
                    <a:pt x="5566" y="425509"/>
                    <a:pt x="12524" y="434091"/>
                    <a:pt x="21338" y="441512"/>
                  </a:cubicBezTo>
                  <a:cubicBezTo>
                    <a:pt x="152382" y="550522"/>
                    <a:pt x="295718" y="644920"/>
                    <a:pt x="443229" y="730040"/>
                  </a:cubicBezTo>
                  <a:cubicBezTo>
                    <a:pt x="513273" y="770397"/>
                    <a:pt x="584709" y="808435"/>
                    <a:pt x="657305" y="844385"/>
                  </a:cubicBezTo>
                  <a:cubicBezTo>
                    <a:pt x="715985" y="873377"/>
                    <a:pt x="776520" y="900049"/>
                    <a:pt x="840998" y="913269"/>
                  </a:cubicBezTo>
                  <a:cubicBezTo>
                    <a:pt x="902229" y="926026"/>
                    <a:pt x="969259" y="923243"/>
                    <a:pt x="1027938" y="900281"/>
                  </a:cubicBezTo>
                  <a:cubicBezTo>
                    <a:pt x="1093576" y="874768"/>
                    <a:pt x="1151792" y="826525"/>
                    <a:pt x="1192149" y="768774"/>
                  </a:cubicBezTo>
                  <a:cubicBezTo>
                    <a:pt x="1220213" y="728649"/>
                    <a:pt x="1238072" y="690379"/>
                    <a:pt x="1251988" y="643528"/>
                  </a:cubicBezTo>
                  <a:cubicBezTo>
                    <a:pt x="1262425" y="608274"/>
                    <a:pt x="1264513" y="570005"/>
                    <a:pt x="1263121" y="533359"/>
                  </a:cubicBezTo>
                  <a:cubicBezTo>
                    <a:pt x="1260570" y="460299"/>
                    <a:pt x="1232042" y="385384"/>
                    <a:pt x="1189134" y="326704"/>
                  </a:cubicBezTo>
                  <a:cubicBezTo>
                    <a:pt x="1084299" y="183832"/>
                    <a:pt x="907332" y="131878"/>
                    <a:pt x="741034" y="9940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3E3193-A21A-42EC-91CD-76C0151B3C8E}"/>
                </a:ext>
              </a:extLst>
            </p:cNvPr>
            <p:cNvSpPr/>
            <p:nvPr/>
          </p:nvSpPr>
          <p:spPr>
            <a:xfrm>
              <a:off x="5166337" y="1910351"/>
              <a:ext cx="609991" cy="661016"/>
            </a:xfrm>
            <a:custGeom>
              <a:avLst/>
              <a:gdLst>
                <a:gd name="connsiteX0" fmla="*/ 484354 w 609990"/>
                <a:gd name="connsiteY0" fmla="*/ 37611 h 661016"/>
                <a:gd name="connsiteX1" fmla="*/ 468815 w 609990"/>
                <a:gd name="connsiteY1" fmla="*/ 32508 h 661016"/>
                <a:gd name="connsiteX2" fmla="*/ 347049 w 609990"/>
                <a:gd name="connsiteY2" fmla="*/ 2588 h 661016"/>
                <a:gd name="connsiteX3" fmla="*/ 1696 w 609990"/>
                <a:gd name="connsiteY3" fmla="*/ 316629 h 661016"/>
                <a:gd name="connsiteX4" fmla="*/ 26282 w 609990"/>
                <a:gd name="connsiteY4" fmla="*/ 465532 h 661016"/>
                <a:gd name="connsiteX5" fmla="*/ 126246 w 609990"/>
                <a:gd name="connsiteY5" fmla="*/ 594952 h 661016"/>
                <a:gd name="connsiteX6" fmla="*/ 345425 w 609990"/>
                <a:gd name="connsiteY6" fmla="*/ 655487 h 661016"/>
                <a:gd name="connsiteX7" fmla="*/ 455130 w 609990"/>
                <a:gd name="connsiteY7" fmla="*/ 607940 h 661016"/>
                <a:gd name="connsiteX8" fmla="*/ 516361 w 609990"/>
                <a:gd name="connsiteY8" fmla="*/ 550188 h 661016"/>
                <a:gd name="connsiteX9" fmla="*/ 542802 w 609990"/>
                <a:gd name="connsiteY9" fmla="*/ 513542 h 661016"/>
                <a:gd name="connsiteX10" fmla="*/ 583855 w 609990"/>
                <a:gd name="connsiteY10" fmla="*/ 433525 h 661016"/>
                <a:gd name="connsiteX11" fmla="*/ 610991 w 609990"/>
                <a:gd name="connsiteY11" fmla="*/ 298538 h 661016"/>
                <a:gd name="connsiteX12" fmla="*/ 577129 w 609990"/>
                <a:gd name="connsiteY12" fmla="*/ 128066 h 661016"/>
                <a:gd name="connsiteX13" fmla="*/ 555327 w 609990"/>
                <a:gd name="connsiteY13" fmla="*/ 90724 h 661016"/>
                <a:gd name="connsiteX14" fmla="*/ 484354 w 609990"/>
                <a:gd name="connsiteY14" fmla="*/ 37611 h 66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990" h="661016">
                  <a:moveTo>
                    <a:pt x="484354" y="37611"/>
                  </a:moveTo>
                  <a:cubicBezTo>
                    <a:pt x="479252" y="35523"/>
                    <a:pt x="474149" y="33900"/>
                    <a:pt x="468815" y="32508"/>
                  </a:cubicBezTo>
                  <a:cubicBezTo>
                    <a:pt x="435416" y="8387"/>
                    <a:pt x="388101" y="-6225"/>
                    <a:pt x="347049" y="2588"/>
                  </a:cubicBezTo>
                  <a:cubicBezTo>
                    <a:pt x="188868" y="35987"/>
                    <a:pt x="22571" y="142446"/>
                    <a:pt x="1696" y="316629"/>
                  </a:cubicBezTo>
                  <a:cubicBezTo>
                    <a:pt x="-4102" y="366031"/>
                    <a:pt x="5175" y="420536"/>
                    <a:pt x="26282" y="465532"/>
                  </a:cubicBezTo>
                  <a:cubicBezTo>
                    <a:pt x="51331" y="518645"/>
                    <a:pt x="84034" y="555523"/>
                    <a:pt x="126246" y="594952"/>
                  </a:cubicBezTo>
                  <a:cubicBezTo>
                    <a:pt x="180287" y="645514"/>
                    <a:pt x="272597" y="674042"/>
                    <a:pt x="345425" y="655487"/>
                  </a:cubicBezTo>
                  <a:cubicBezTo>
                    <a:pt x="392276" y="643658"/>
                    <a:pt x="413846" y="634381"/>
                    <a:pt x="455130" y="607940"/>
                  </a:cubicBezTo>
                  <a:cubicBezTo>
                    <a:pt x="478324" y="593096"/>
                    <a:pt x="498270" y="569671"/>
                    <a:pt x="516361" y="550188"/>
                  </a:cubicBezTo>
                  <a:cubicBezTo>
                    <a:pt x="526567" y="539055"/>
                    <a:pt x="535148" y="526531"/>
                    <a:pt x="542802" y="513542"/>
                  </a:cubicBezTo>
                  <a:cubicBezTo>
                    <a:pt x="557878" y="487798"/>
                    <a:pt x="573186" y="461589"/>
                    <a:pt x="583855" y="433525"/>
                  </a:cubicBezTo>
                  <a:cubicBezTo>
                    <a:pt x="599626" y="391312"/>
                    <a:pt x="611223" y="343997"/>
                    <a:pt x="610991" y="298538"/>
                  </a:cubicBezTo>
                  <a:cubicBezTo>
                    <a:pt x="610759" y="240322"/>
                    <a:pt x="606584" y="180251"/>
                    <a:pt x="577129" y="128066"/>
                  </a:cubicBezTo>
                  <a:cubicBezTo>
                    <a:pt x="569939" y="115541"/>
                    <a:pt x="562517" y="103248"/>
                    <a:pt x="555327" y="90724"/>
                  </a:cubicBezTo>
                  <a:cubicBezTo>
                    <a:pt x="536540" y="66603"/>
                    <a:pt x="512882" y="48976"/>
                    <a:pt x="484354" y="37611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E82FAE-08A8-486E-8260-65BC4E8D8A01}"/>
                </a:ext>
              </a:extLst>
            </p:cNvPr>
            <p:cNvSpPr/>
            <p:nvPr/>
          </p:nvSpPr>
          <p:spPr>
            <a:xfrm>
              <a:off x="5312951" y="1952155"/>
              <a:ext cx="401249" cy="480107"/>
            </a:xfrm>
            <a:custGeom>
              <a:avLst/>
              <a:gdLst>
                <a:gd name="connsiteX0" fmla="*/ 331478 w 401248"/>
                <a:gd name="connsiteY0" fmla="*/ 7868 h 480106"/>
                <a:gd name="connsiteX1" fmla="*/ 277669 w 401248"/>
                <a:gd name="connsiteY1" fmla="*/ 1374 h 480106"/>
                <a:gd name="connsiteX2" fmla="*/ 233833 w 401248"/>
                <a:gd name="connsiteY2" fmla="*/ 19465 h 480106"/>
                <a:gd name="connsiteX3" fmla="*/ 188838 w 401248"/>
                <a:gd name="connsiteY3" fmla="*/ 48920 h 480106"/>
                <a:gd name="connsiteX4" fmla="*/ 182576 w 401248"/>
                <a:gd name="connsiteY4" fmla="*/ 56574 h 480106"/>
                <a:gd name="connsiteX5" fmla="*/ 107197 w 401248"/>
                <a:gd name="connsiteY5" fmla="*/ 111775 h 480106"/>
                <a:gd name="connsiteX6" fmla="*/ 55939 w 401248"/>
                <a:gd name="connsiteY6" fmla="*/ 173006 h 480106"/>
                <a:gd name="connsiteX7" fmla="*/ 42 w 401248"/>
                <a:gd name="connsiteY7" fmla="*/ 349509 h 480106"/>
                <a:gd name="connsiteX8" fmla="*/ 135261 w 401248"/>
                <a:gd name="connsiteY8" fmla="*/ 480552 h 480106"/>
                <a:gd name="connsiteX9" fmla="*/ 191389 w 401248"/>
                <a:gd name="connsiteY9" fmla="*/ 477769 h 480106"/>
                <a:gd name="connsiteX10" fmla="*/ 249141 w 401248"/>
                <a:gd name="connsiteY10" fmla="*/ 453184 h 480106"/>
                <a:gd name="connsiteX11" fmla="*/ 307589 w 401248"/>
                <a:gd name="connsiteY11" fmla="*/ 395432 h 480106"/>
                <a:gd name="connsiteX12" fmla="*/ 385287 w 401248"/>
                <a:gd name="connsiteY12" fmla="*/ 236556 h 480106"/>
                <a:gd name="connsiteX13" fmla="*/ 401523 w 401248"/>
                <a:gd name="connsiteY13" fmla="*/ 148653 h 480106"/>
                <a:gd name="connsiteX14" fmla="*/ 385983 w 401248"/>
                <a:gd name="connsiteY14" fmla="*/ 60749 h 480106"/>
                <a:gd name="connsiteX15" fmla="*/ 331478 w 401248"/>
                <a:gd name="connsiteY15" fmla="*/ 7868 h 48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248" h="480106">
                  <a:moveTo>
                    <a:pt x="331478" y="7868"/>
                  </a:moveTo>
                  <a:cubicBezTo>
                    <a:pt x="316634" y="214"/>
                    <a:pt x="294137" y="-1642"/>
                    <a:pt x="277669" y="1374"/>
                  </a:cubicBezTo>
                  <a:cubicBezTo>
                    <a:pt x="261202" y="4389"/>
                    <a:pt x="246822" y="10651"/>
                    <a:pt x="233833" y="19465"/>
                  </a:cubicBezTo>
                  <a:cubicBezTo>
                    <a:pt x="216438" y="23871"/>
                    <a:pt x="200435" y="34076"/>
                    <a:pt x="188838" y="48920"/>
                  </a:cubicBezTo>
                  <a:cubicBezTo>
                    <a:pt x="186751" y="51472"/>
                    <a:pt x="184663" y="54023"/>
                    <a:pt x="182576" y="56574"/>
                  </a:cubicBezTo>
                  <a:cubicBezTo>
                    <a:pt x="158918" y="77216"/>
                    <a:pt x="129926" y="90437"/>
                    <a:pt x="107197" y="111775"/>
                  </a:cubicBezTo>
                  <a:cubicBezTo>
                    <a:pt x="87482" y="130098"/>
                    <a:pt x="70319" y="150276"/>
                    <a:pt x="55939" y="173006"/>
                  </a:cubicBezTo>
                  <a:cubicBezTo>
                    <a:pt x="21612" y="227047"/>
                    <a:pt x="-1117" y="285031"/>
                    <a:pt x="42" y="349509"/>
                  </a:cubicBezTo>
                  <a:cubicBezTo>
                    <a:pt x="1434" y="423032"/>
                    <a:pt x="64752" y="476610"/>
                    <a:pt x="135261" y="480552"/>
                  </a:cubicBezTo>
                  <a:cubicBezTo>
                    <a:pt x="153352" y="481480"/>
                    <a:pt x="173298" y="481480"/>
                    <a:pt x="191389" y="477769"/>
                  </a:cubicBezTo>
                  <a:cubicBezTo>
                    <a:pt x="215047" y="473131"/>
                    <a:pt x="228731" y="465477"/>
                    <a:pt x="249141" y="453184"/>
                  </a:cubicBezTo>
                  <a:cubicBezTo>
                    <a:pt x="272335" y="439268"/>
                    <a:pt x="291353" y="416770"/>
                    <a:pt x="307589" y="395432"/>
                  </a:cubicBezTo>
                  <a:cubicBezTo>
                    <a:pt x="342843" y="349045"/>
                    <a:pt x="369284" y="292453"/>
                    <a:pt x="385287" y="236556"/>
                  </a:cubicBezTo>
                  <a:cubicBezTo>
                    <a:pt x="393405" y="208028"/>
                    <a:pt x="400595" y="178572"/>
                    <a:pt x="401523" y="148653"/>
                  </a:cubicBezTo>
                  <a:cubicBezTo>
                    <a:pt x="402219" y="119893"/>
                    <a:pt x="400827" y="86494"/>
                    <a:pt x="385983" y="60749"/>
                  </a:cubicBezTo>
                  <a:cubicBezTo>
                    <a:pt x="371371" y="36164"/>
                    <a:pt x="356759" y="20856"/>
                    <a:pt x="331478" y="7868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E4996DD-D31C-4537-B051-56894BB5D5B5}"/>
                </a:ext>
              </a:extLst>
            </p:cNvPr>
            <p:cNvSpPr/>
            <p:nvPr/>
          </p:nvSpPr>
          <p:spPr>
            <a:xfrm>
              <a:off x="6570734" y="-104802"/>
              <a:ext cx="600713" cy="667974"/>
            </a:xfrm>
            <a:custGeom>
              <a:avLst/>
              <a:gdLst>
                <a:gd name="connsiteX0" fmla="*/ 171910 w 600713"/>
                <a:gd name="connsiteY0" fmla="*/ 648626 h 667974"/>
                <a:gd name="connsiteX1" fmla="*/ 188146 w 600713"/>
                <a:gd name="connsiteY1" fmla="*/ 651177 h 667974"/>
                <a:gd name="connsiteX2" fmla="*/ 313159 w 600713"/>
                <a:gd name="connsiteY2" fmla="*/ 660687 h 667974"/>
                <a:gd name="connsiteX3" fmla="*/ 602383 w 600713"/>
                <a:gd name="connsiteY3" fmla="*/ 294228 h 667974"/>
                <a:gd name="connsiteX4" fmla="*/ 553908 w 600713"/>
                <a:gd name="connsiteY4" fmla="*/ 151356 h 667974"/>
                <a:gd name="connsiteX5" fmla="*/ 433997 w 600713"/>
                <a:gd name="connsiteY5" fmla="*/ 40027 h 667974"/>
                <a:gd name="connsiteX6" fmla="*/ 207628 w 600713"/>
                <a:gd name="connsiteY6" fmla="*/ 16602 h 667974"/>
                <a:gd name="connsiteX7" fmla="*/ 107200 w 600713"/>
                <a:gd name="connsiteY7" fmla="*/ 81544 h 667974"/>
                <a:gd name="connsiteX8" fmla="*/ 56406 w 600713"/>
                <a:gd name="connsiteY8" fmla="*/ 148573 h 667974"/>
                <a:gd name="connsiteX9" fmla="*/ 36228 w 600713"/>
                <a:gd name="connsiteY9" fmla="*/ 189162 h 667974"/>
                <a:gd name="connsiteX10" fmla="*/ 8860 w 600713"/>
                <a:gd name="connsiteY10" fmla="*/ 274978 h 667974"/>
                <a:gd name="connsiteX11" fmla="*/ 4221 w 600713"/>
                <a:gd name="connsiteY11" fmla="*/ 412516 h 667974"/>
                <a:gd name="connsiteX12" fmla="*/ 65452 w 600713"/>
                <a:gd name="connsiteY12" fmla="*/ 575102 h 667974"/>
                <a:gd name="connsiteX13" fmla="*/ 93052 w 600713"/>
                <a:gd name="connsiteY13" fmla="*/ 608269 h 667974"/>
                <a:gd name="connsiteX14" fmla="*/ 171910 w 600713"/>
                <a:gd name="connsiteY14" fmla="*/ 648626 h 66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713" h="667974">
                  <a:moveTo>
                    <a:pt x="171910" y="648626"/>
                  </a:moveTo>
                  <a:cubicBezTo>
                    <a:pt x="177245" y="649786"/>
                    <a:pt x="182579" y="650481"/>
                    <a:pt x="188146" y="651177"/>
                  </a:cubicBezTo>
                  <a:cubicBezTo>
                    <a:pt x="225024" y="669500"/>
                    <a:pt x="274194" y="675994"/>
                    <a:pt x="313159" y="660687"/>
                  </a:cubicBezTo>
                  <a:cubicBezTo>
                    <a:pt x="463917" y="601775"/>
                    <a:pt x="610268" y="469340"/>
                    <a:pt x="602383" y="294228"/>
                  </a:cubicBezTo>
                  <a:cubicBezTo>
                    <a:pt x="600063" y="244594"/>
                    <a:pt x="581972" y="192177"/>
                    <a:pt x="553908" y="151356"/>
                  </a:cubicBezTo>
                  <a:cubicBezTo>
                    <a:pt x="520510" y="103114"/>
                    <a:pt x="482008" y="72034"/>
                    <a:pt x="433997" y="40027"/>
                  </a:cubicBezTo>
                  <a:cubicBezTo>
                    <a:pt x="372071" y="-794"/>
                    <a:pt x="276513" y="-13550"/>
                    <a:pt x="207628" y="16602"/>
                  </a:cubicBezTo>
                  <a:cubicBezTo>
                    <a:pt x="163329" y="36084"/>
                    <a:pt x="143614" y="48609"/>
                    <a:pt x="107200" y="81544"/>
                  </a:cubicBezTo>
                  <a:cubicBezTo>
                    <a:pt x="86790" y="100098"/>
                    <a:pt x="71018" y="126307"/>
                    <a:pt x="56406" y="148573"/>
                  </a:cubicBezTo>
                  <a:cubicBezTo>
                    <a:pt x="48057" y="161329"/>
                    <a:pt x="41563" y="175014"/>
                    <a:pt x="36228" y="189162"/>
                  </a:cubicBezTo>
                  <a:cubicBezTo>
                    <a:pt x="25559" y="216994"/>
                    <a:pt x="14658" y="245522"/>
                    <a:pt x="8860" y="274978"/>
                  </a:cubicBezTo>
                  <a:cubicBezTo>
                    <a:pt x="46" y="319278"/>
                    <a:pt x="-3433" y="367752"/>
                    <a:pt x="4221" y="412516"/>
                  </a:cubicBezTo>
                  <a:cubicBezTo>
                    <a:pt x="13962" y="469804"/>
                    <a:pt x="27878" y="528483"/>
                    <a:pt x="65452" y="575102"/>
                  </a:cubicBezTo>
                  <a:cubicBezTo>
                    <a:pt x="74729" y="586235"/>
                    <a:pt x="84007" y="597136"/>
                    <a:pt x="93052" y="608269"/>
                  </a:cubicBezTo>
                  <a:cubicBezTo>
                    <a:pt x="115782" y="628680"/>
                    <a:pt x="141991" y="642132"/>
                    <a:pt x="171910" y="648626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3490DF-643E-4074-A6C4-2E0544D982DA}"/>
                </a:ext>
              </a:extLst>
            </p:cNvPr>
            <p:cNvSpPr/>
            <p:nvPr/>
          </p:nvSpPr>
          <p:spPr>
            <a:xfrm>
              <a:off x="6652897" y="31984"/>
              <a:ext cx="368778" cy="500981"/>
            </a:xfrm>
            <a:custGeom>
              <a:avLst/>
              <a:gdLst>
                <a:gd name="connsiteX0" fmla="*/ 94154 w 368777"/>
                <a:gd name="connsiteY0" fmla="*/ 499084 h 500980"/>
                <a:gd name="connsiteX1" fmla="*/ 148195 w 368777"/>
                <a:gd name="connsiteY1" fmla="*/ 496764 h 500980"/>
                <a:gd name="connsiteX2" fmla="*/ 188319 w 368777"/>
                <a:gd name="connsiteY2" fmla="*/ 471715 h 500980"/>
                <a:gd name="connsiteX3" fmla="*/ 227981 w 368777"/>
                <a:gd name="connsiteY3" fmla="*/ 435302 h 500980"/>
                <a:gd name="connsiteX4" fmla="*/ 232851 w 368777"/>
                <a:gd name="connsiteY4" fmla="*/ 426952 h 500980"/>
                <a:gd name="connsiteX5" fmla="*/ 298257 w 368777"/>
                <a:gd name="connsiteY5" fmla="*/ 360154 h 500980"/>
                <a:gd name="connsiteX6" fmla="*/ 338846 w 368777"/>
                <a:gd name="connsiteY6" fmla="*/ 291501 h 500980"/>
                <a:gd name="connsiteX7" fmla="*/ 365054 w 368777"/>
                <a:gd name="connsiteY7" fmla="*/ 108040 h 500980"/>
                <a:gd name="connsiteX8" fmla="*/ 210353 w 368777"/>
                <a:gd name="connsiteY8" fmla="*/ 886 h 500980"/>
                <a:gd name="connsiteX9" fmla="*/ 155617 w 368777"/>
                <a:gd name="connsiteY9" fmla="*/ 12715 h 500980"/>
                <a:gd name="connsiteX10" fmla="*/ 102503 w 368777"/>
                <a:gd name="connsiteY10" fmla="*/ 46346 h 500980"/>
                <a:gd name="connsiteX11" fmla="*/ 54261 w 368777"/>
                <a:gd name="connsiteY11" fmla="*/ 112911 h 500980"/>
                <a:gd name="connsiteX12" fmla="*/ 3699 w 368777"/>
                <a:gd name="connsiteY12" fmla="*/ 282456 h 500980"/>
                <a:gd name="connsiteX13" fmla="*/ 2075 w 368777"/>
                <a:gd name="connsiteY13" fmla="*/ 371751 h 500980"/>
                <a:gd name="connsiteX14" fmla="*/ 31763 w 368777"/>
                <a:gd name="connsiteY14" fmla="*/ 455944 h 500980"/>
                <a:gd name="connsiteX15" fmla="*/ 94154 w 368777"/>
                <a:gd name="connsiteY15" fmla="*/ 499084 h 50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777" h="500980">
                  <a:moveTo>
                    <a:pt x="94154" y="499084"/>
                  </a:moveTo>
                  <a:cubicBezTo>
                    <a:pt x="110157" y="504186"/>
                    <a:pt x="132655" y="502331"/>
                    <a:pt x="148195" y="496764"/>
                  </a:cubicBezTo>
                  <a:cubicBezTo>
                    <a:pt x="163966" y="491198"/>
                    <a:pt x="177187" y="482384"/>
                    <a:pt x="188319" y="471715"/>
                  </a:cubicBezTo>
                  <a:cubicBezTo>
                    <a:pt x="204555" y="464525"/>
                    <a:pt x="218703" y="452001"/>
                    <a:pt x="227981" y="435302"/>
                  </a:cubicBezTo>
                  <a:cubicBezTo>
                    <a:pt x="229604" y="432518"/>
                    <a:pt x="231228" y="429735"/>
                    <a:pt x="232851" y="426952"/>
                  </a:cubicBezTo>
                  <a:cubicBezTo>
                    <a:pt x="252798" y="402831"/>
                    <a:pt x="279238" y="384971"/>
                    <a:pt x="298257" y="360154"/>
                  </a:cubicBezTo>
                  <a:cubicBezTo>
                    <a:pt x="314724" y="338816"/>
                    <a:pt x="328409" y="316087"/>
                    <a:pt x="338846" y="291501"/>
                  </a:cubicBezTo>
                  <a:cubicBezTo>
                    <a:pt x="363895" y="232590"/>
                    <a:pt x="376883" y="171591"/>
                    <a:pt x="365054" y="108040"/>
                  </a:cubicBezTo>
                  <a:cubicBezTo>
                    <a:pt x="351834" y="35677"/>
                    <a:pt x="280398" y="-6768"/>
                    <a:pt x="210353" y="886"/>
                  </a:cubicBezTo>
                  <a:cubicBezTo>
                    <a:pt x="192262" y="2974"/>
                    <a:pt x="172780" y="6221"/>
                    <a:pt x="155617" y="12715"/>
                  </a:cubicBezTo>
                  <a:cubicBezTo>
                    <a:pt x="133119" y="21297"/>
                    <a:pt x="120826" y="31038"/>
                    <a:pt x="102503" y="46346"/>
                  </a:cubicBezTo>
                  <a:cubicBezTo>
                    <a:pt x="81861" y="63741"/>
                    <a:pt x="66785" y="89254"/>
                    <a:pt x="54261" y="112911"/>
                  </a:cubicBezTo>
                  <a:cubicBezTo>
                    <a:pt x="27124" y="164401"/>
                    <a:pt x="10193" y="224472"/>
                    <a:pt x="3699" y="282456"/>
                  </a:cubicBezTo>
                  <a:cubicBezTo>
                    <a:pt x="452" y="311912"/>
                    <a:pt x="-1868" y="342295"/>
                    <a:pt x="2075" y="371751"/>
                  </a:cubicBezTo>
                  <a:cubicBezTo>
                    <a:pt x="6018" y="400279"/>
                    <a:pt x="12976" y="432982"/>
                    <a:pt x="31763" y="455944"/>
                  </a:cubicBezTo>
                  <a:cubicBezTo>
                    <a:pt x="49854" y="477746"/>
                    <a:pt x="66785" y="490502"/>
                    <a:pt x="94154" y="499084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B88D00-D1CE-4C29-ADFD-C5B2605D508F}"/>
                </a:ext>
              </a:extLst>
            </p:cNvPr>
            <p:cNvSpPr/>
            <p:nvPr/>
          </p:nvSpPr>
          <p:spPr>
            <a:xfrm>
              <a:off x="5293977" y="281413"/>
              <a:ext cx="1853165" cy="2013201"/>
            </a:xfrm>
            <a:custGeom>
              <a:avLst/>
              <a:gdLst>
                <a:gd name="connsiteX0" fmla="*/ 1420371 w 1853165"/>
                <a:gd name="connsiteY0" fmla="*/ 85213 h 2013200"/>
                <a:gd name="connsiteX1" fmla="*/ 1312057 w 1853165"/>
                <a:gd name="connsiteY1" fmla="*/ 40449 h 2013200"/>
                <a:gd name="connsiteX2" fmla="*/ 1165474 w 1853165"/>
                <a:gd name="connsiteY2" fmla="*/ 5195 h 2013200"/>
                <a:gd name="connsiteX3" fmla="*/ 1017499 w 1853165"/>
                <a:gd name="connsiteY3" fmla="*/ 788 h 2013200"/>
                <a:gd name="connsiteX4" fmla="*/ 905938 w 1853165"/>
                <a:gd name="connsiteY4" fmla="*/ 10761 h 2013200"/>
                <a:gd name="connsiteX5" fmla="*/ 755180 w 1853165"/>
                <a:gd name="connsiteY5" fmla="*/ 49495 h 2013200"/>
                <a:gd name="connsiteX6" fmla="*/ 616482 w 1853165"/>
                <a:gd name="connsiteY6" fmla="*/ 120003 h 2013200"/>
                <a:gd name="connsiteX7" fmla="*/ 236804 w 1853165"/>
                <a:gd name="connsiteY7" fmla="*/ 511974 h 2013200"/>
                <a:gd name="connsiteX8" fmla="*/ 95787 w 1853165"/>
                <a:gd name="connsiteY8" fmla="*/ 753187 h 2013200"/>
                <a:gd name="connsiteX9" fmla="*/ 13450 w 1853165"/>
                <a:gd name="connsiteY9" fmla="*/ 1001822 h 2013200"/>
                <a:gd name="connsiteX10" fmla="*/ 6492 w 1853165"/>
                <a:gd name="connsiteY10" fmla="*/ 1270867 h 2013200"/>
                <a:gd name="connsiteX11" fmla="*/ 73753 w 1853165"/>
                <a:gd name="connsiteY11" fmla="*/ 1534578 h 2013200"/>
                <a:gd name="connsiteX12" fmla="*/ 211059 w 1853165"/>
                <a:gd name="connsiteY12" fmla="*/ 1763962 h 2013200"/>
                <a:gd name="connsiteX13" fmla="*/ 721549 w 1853165"/>
                <a:gd name="connsiteY13" fmla="*/ 2015149 h 2013200"/>
                <a:gd name="connsiteX14" fmla="*/ 880889 w 1853165"/>
                <a:gd name="connsiteY14" fmla="*/ 2003552 h 2013200"/>
                <a:gd name="connsiteX15" fmla="*/ 1029095 w 1853165"/>
                <a:gd name="connsiteY15" fmla="*/ 1962963 h 2013200"/>
                <a:gd name="connsiteX16" fmla="*/ 1265670 w 1853165"/>
                <a:gd name="connsiteY16" fmla="*/ 1837950 h 2013200"/>
                <a:gd name="connsiteX17" fmla="*/ 1475107 w 1853165"/>
                <a:gd name="connsiteY17" fmla="*/ 1653329 h 2013200"/>
                <a:gd name="connsiteX18" fmla="*/ 1622155 w 1853165"/>
                <a:gd name="connsiteY18" fmla="*/ 1469868 h 2013200"/>
                <a:gd name="connsiteX19" fmla="*/ 1757141 w 1853165"/>
                <a:gd name="connsiteY19" fmla="*/ 1223784 h 2013200"/>
                <a:gd name="connsiteX20" fmla="*/ 1835999 w 1853165"/>
                <a:gd name="connsiteY20" fmla="*/ 969351 h 2013200"/>
                <a:gd name="connsiteX21" fmla="*/ 1850147 w 1853165"/>
                <a:gd name="connsiteY21" fmla="*/ 687781 h 2013200"/>
                <a:gd name="connsiteX22" fmla="*/ 1815589 w 1853165"/>
                <a:gd name="connsiteY22" fmla="*/ 537023 h 2013200"/>
                <a:gd name="connsiteX23" fmla="*/ 1751111 w 1853165"/>
                <a:gd name="connsiteY23" fmla="*/ 405980 h 2013200"/>
                <a:gd name="connsiteX24" fmla="*/ 1719799 w 1853165"/>
                <a:gd name="connsiteY24" fmla="*/ 360520 h 2013200"/>
                <a:gd name="connsiteX25" fmla="*/ 1665063 w 1853165"/>
                <a:gd name="connsiteY25" fmla="*/ 278183 h 2013200"/>
                <a:gd name="connsiteX26" fmla="*/ 1556749 w 1853165"/>
                <a:gd name="connsiteY26" fmla="*/ 169869 h 2013200"/>
                <a:gd name="connsiteX27" fmla="*/ 1420371 w 1853165"/>
                <a:gd name="connsiteY27" fmla="*/ 85213 h 20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53165" h="2013200">
                  <a:moveTo>
                    <a:pt x="1420371" y="85213"/>
                  </a:moveTo>
                  <a:cubicBezTo>
                    <a:pt x="1385812" y="66890"/>
                    <a:pt x="1349398" y="52510"/>
                    <a:pt x="1312057" y="40449"/>
                  </a:cubicBezTo>
                  <a:cubicBezTo>
                    <a:pt x="1264278" y="25141"/>
                    <a:pt x="1215108" y="12153"/>
                    <a:pt x="1165474" y="5195"/>
                  </a:cubicBezTo>
                  <a:cubicBezTo>
                    <a:pt x="1116303" y="-1531"/>
                    <a:pt x="1066901" y="-140"/>
                    <a:pt x="1017499" y="788"/>
                  </a:cubicBezTo>
                  <a:cubicBezTo>
                    <a:pt x="980157" y="1484"/>
                    <a:pt x="942815" y="4731"/>
                    <a:pt x="905938" y="10761"/>
                  </a:cubicBezTo>
                  <a:cubicBezTo>
                    <a:pt x="854912" y="19111"/>
                    <a:pt x="804118" y="33027"/>
                    <a:pt x="755180" y="49495"/>
                  </a:cubicBezTo>
                  <a:cubicBezTo>
                    <a:pt x="705545" y="66194"/>
                    <a:pt x="660550" y="91939"/>
                    <a:pt x="616482" y="120003"/>
                  </a:cubicBezTo>
                  <a:cubicBezTo>
                    <a:pt x="548061" y="148531"/>
                    <a:pt x="276464" y="434972"/>
                    <a:pt x="236804" y="511974"/>
                  </a:cubicBezTo>
                  <a:cubicBezTo>
                    <a:pt x="182994" y="587817"/>
                    <a:pt x="136607" y="669690"/>
                    <a:pt x="95787" y="753187"/>
                  </a:cubicBezTo>
                  <a:cubicBezTo>
                    <a:pt x="56822" y="832973"/>
                    <a:pt x="30149" y="914382"/>
                    <a:pt x="13450" y="1001822"/>
                  </a:cubicBezTo>
                  <a:cubicBezTo>
                    <a:pt x="-3482" y="1089726"/>
                    <a:pt x="-2786" y="1182268"/>
                    <a:pt x="6492" y="1270867"/>
                  </a:cubicBezTo>
                  <a:cubicBezTo>
                    <a:pt x="15769" y="1360626"/>
                    <a:pt x="40122" y="1450849"/>
                    <a:pt x="73753" y="1534578"/>
                  </a:cubicBezTo>
                  <a:cubicBezTo>
                    <a:pt x="106920" y="1616451"/>
                    <a:pt x="153539" y="1696469"/>
                    <a:pt x="211059" y="1763962"/>
                  </a:cubicBezTo>
                  <a:cubicBezTo>
                    <a:pt x="337927" y="1912401"/>
                    <a:pt x="523012" y="2015149"/>
                    <a:pt x="721549" y="2015149"/>
                  </a:cubicBezTo>
                  <a:cubicBezTo>
                    <a:pt x="775126" y="2015149"/>
                    <a:pt x="828239" y="2013293"/>
                    <a:pt x="880889" y="2003552"/>
                  </a:cubicBezTo>
                  <a:cubicBezTo>
                    <a:pt x="931219" y="1994274"/>
                    <a:pt x="980853" y="1979894"/>
                    <a:pt x="1029095" y="1962963"/>
                  </a:cubicBezTo>
                  <a:cubicBezTo>
                    <a:pt x="1113056" y="1933507"/>
                    <a:pt x="1192146" y="1887584"/>
                    <a:pt x="1265670" y="1837950"/>
                  </a:cubicBezTo>
                  <a:cubicBezTo>
                    <a:pt x="1343368" y="1785300"/>
                    <a:pt x="1409934" y="1720590"/>
                    <a:pt x="1475107" y="1653329"/>
                  </a:cubicBezTo>
                  <a:cubicBezTo>
                    <a:pt x="1529612" y="1596969"/>
                    <a:pt x="1578551" y="1535274"/>
                    <a:pt x="1622155" y="1469868"/>
                  </a:cubicBezTo>
                  <a:cubicBezTo>
                    <a:pt x="1673876" y="1392170"/>
                    <a:pt x="1719568" y="1309369"/>
                    <a:pt x="1757141" y="1223784"/>
                  </a:cubicBezTo>
                  <a:cubicBezTo>
                    <a:pt x="1793091" y="1141911"/>
                    <a:pt x="1817444" y="1056559"/>
                    <a:pt x="1835999" y="969351"/>
                  </a:cubicBezTo>
                  <a:cubicBezTo>
                    <a:pt x="1855714" y="877505"/>
                    <a:pt x="1859425" y="781251"/>
                    <a:pt x="1850147" y="687781"/>
                  </a:cubicBezTo>
                  <a:cubicBezTo>
                    <a:pt x="1845045" y="636292"/>
                    <a:pt x="1830897" y="586194"/>
                    <a:pt x="1815589" y="537023"/>
                  </a:cubicBezTo>
                  <a:cubicBezTo>
                    <a:pt x="1800745" y="489708"/>
                    <a:pt x="1776392" y="448424"/>
                    <a:pt x="1751111" y="405980"/>
                  </a:cubicBezTo>
                  <a:cubicBezTo>
                    <a:pt x="1741601" y="389976"/>
                    <a:pt x="1731164" y="374900"/>
                    <a:pt x="1719799" y="360520"/>
                  </a:cubicBezTo>
                  <a:cubicBezTo>
                    <a:pt x="1703564" y="331760"/>
                    <a:pt x="1685241" y="303928"/>
                    <a:pt x="1665063" y="278183"/>
                  </a:cubicBezTo>
                  <a:cubicBezTo>
                    <a:pt x="1633519" y="238290"/>
                    <a:pt x="1595946" y="202108"/>
                    <a:pt x="1556749" y="169869"/>
                  </a:cubicBezTo>
                  <a:cubicBezTo>
                    <a:pt x="1515000" y="135775"/>
                    <a:pt x="1467454" y="110262"/>
                    <a:pt x="1420371" y="852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D0D1ED-61CE-411F-BB99-D403AF2F21F8}"/>
                </a:ext>
              </a:extLst>
            </p:cNvPr>
            <p:cNvSpPr/>
            <p:nvPr/>
          </p:nvSpPr>
          <p:spPr>
            <a:xfrm>
              <a:off x="5552207" y="508090"/>
              <a:ext cx="1426404" cy="1584120"/>
            </a:xfrm>
            <a:custGeom>
              <a:avLst/>
              <a:gdLst>
                <a:gd name="connsiteX0" fmla="*/ 1108100 w 1426403"/>
                <a:gd name="connsiteY0" fmla="*/ 37125 h 1584119"/>
                <a:gd name="connsiteX1" fmla="*/ 624050 w 1426403"/>
                <a:gd name="connsiteY1" fmla="*/ 106706 h 1584119"/>
                <a:gd name="connsiteX2" fmla="*/ 461463 w 1426403"/>
                <a:gd name="connsiteY2" fmla="*/ 320550 h 1584119"/>
                <a:gd name="connsiteX3" fmla="*/ 414381 w 1426403"/>
                <a:gd name="connsiteY3" fmla="*/ 611166 h 1584119"/>
                <a:gd name="connsiteX4" fmla="*/ 427833 w 1426403"/>
                <a:gd name="connsiteY4" fmla="*/ 722495 h 1584119"/>
                <a:gd name="connsiteX5" fmla="*/ 279394 w 1426403"/>
                <a:gd name="connsiteY5" fmla="*/ 748239 h 1584119"/>
                <a:gd name="connsiteX6" fmla="*/ 155077 w 1426403"/>
                <a:gd name="connsiteY6" fmla="*/ 816197 h 1584119"/>
                <a:gd name="connsiteX7" fmla="*/ 44907 w 1426403"/>
                <a:gd name="connsiteY7" fmla="*/ 952343 h 1584119"/>
                <a:gd name="connsiteX8" fmla="*/ 11740 w 1426403"/>
                <a:gd name="connsiteY8" fmla="*/ 1246437 h 1584119"/>
                <a:gd name="connsiteX9" fmla="*/ 153917 w 1426403"/>
                <a:gd name="connsiteY9" fmla="*/ 1483939 h 1584119"/>
                <a:gd name="connsiteX10" fmla="*/ 378431 w 1426403"/>
                <a:gd name="connsiteY10" fmla="*/ 1576945 h 1584119"/>
                <a:gd name="connsiteX11" fmla="*/ 610598 w 1426403"/>
                <a:gd name="connsiteY11" fmla="*/ 1573002 h 1584119"/>
                <a:gd name="connsiteX12" fmla="*/ 841606 w 1426403"/>
                <a:gd name="connsiteY12" fmla="*/ 1504349 h 1584119"/>
                <a:gd name="connsiteX13" fmla="*/ 1033649 w 1426403"/>
                <a:gd name="connsiteY13" fmla="*/ 1388382 h 1584119"/>
                <a:gd name="connsiteX14" fmla="*/ 1192988 w 1426403"/>
                <a:gd name="connsiteY14" fmla="*/ 1209327 h 1584119"/>
                <a:gd name="connsiteX15" fmla="*/ 1327279 w 1426403"/>
                <a:gd name="connsiteY15" fmla="*/ 984118 h 1584119"/>
                <a:gd name="connsiteX16" fmla="*/ 1422372 w 1426403"/>
                <a:gd name="connsiteY16" fmla="*/ 486384 h 1584119"/>
                <a:gd name="connsiteX17" fmla="*/ 1108100 w 1426403"/>
                <a:gd name="connsiteY17" fmla="*/ 37125 h 158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6403" h="1584119">
                  <a:moveTo>
                    <a:pt x="1108100" y="37125"/>
                  </a:moveTo>
                  <a:cubicBezTo>
                    <a:pt x="949920" y="-34543"/>
                    <a:pt x="758341" y="2335"/>
                    <a:pt x="624050" y="106706"/>
                  </a:cubicBezTo>
                  <a:cubicBezTo>
                    <a:pt x="552150" y="162602"/>
                    <a:pt x="498109" y="237749"/>
                    <a:pt x="461463" y="320550"/>
                  </a:cubicBezTo>
                  <a:cubicBezTo>
                    <a:pt x="421107" y="411933"/>
                    <a:pt x="411365" y="512593"/>
                    <a:pt x="414381" y="611166"/>
                  </a:cubicBezTo>
                  <a:cubicBezTo>
                    <a:pt x="415540" y="648043"/>
                    <a:pt x="420179" y="685385"/>
                    <a:pt x="427833" y="722495"/>
                  </a:cubicBezTo>
                  <a:cubicBezTo>
                    <a:pt x="376343" y="723886"/>
                    <a:pt x="329956" y="732004"/>
                    <a:pt x="279394" y="748239"/>
                  </a:cubicBezTo>
                  <a:cubicBezTo>
                    <a:pt x="234862" y="762388"/>
                    <a:pt x="191722" y="787437"/>
                    <a:pt x="155077" y="816197"/>
                  </a:cubicBezTo>
                  <a:cubicBezTo>
                    <a:pt x="107066" y="854002"/>
                    <a:pt x="74131" y="899693"/>
                    <a:pt x="44907" y="952343"/>
                  </a:cubicBezTo>
                  <a:cubicBezTo>
                    <a:pt x="-2871" y="1039319"/>
                    <a:pt x="-10061" y="1150880"/>
                    <a:pt x="11740" y="1246437"/>
                  </a:cubicBezTo>
                  <a:cubicBezTo>
                    <a:pt x="33310" y="1341067"/>
                    <a:pt x="79002" y="1421317"/>
                    <a:pt x="153917" y="1483939"/>
                  </a:cubicBezTo>
                  <a:cubicBezTo>
                    <a:pt x="216771" y="1536589"/>
                    <a:pt x="298877" y="1563725"/>
                    <a:pt x="378431" y="1576945"/>
                  </a:cubicBezTo>
                  <a:cubicBezTo>
                    <a:pt x="454274" y="1589470"/>
                    <a:pt x="534987" y="1585295"/>
                    <a:pt x="610598" y="1573002"/>
                  </a:cubicBezTo>
                  <a:cubicBezTo>
                    <a:pt x="689456" y="1560014"/>
                    <a:pt x="768314" y="1536357"/>
                    <a:pt x="841606" y="1504349"/>
                  </a:cubicBezTo>
                  <a:cubicBezTo>
                    <a:pt x="909795" y="1474662"/>
                    <a:pt x="976824" y="1436392"/>
                    <a:pt x="1033649" y="1388382"/>
                  </a:cubicBezTo>
                  <a:cubicBezTo>
                    <a:pt x="1094184" y="1337356"/>
                    <a:pt x="1146369" y="1272878"/>
                    <a:pt x="1192988" y="1209327"/>
                  </a:cubicBezTo>
                  <a:cubicBezTo>
                    <a:pt x="1244710" y="1138819"/>
                    <a:pt x="1289242" y="1062744"/>
                    <a:pt x="1327279" y="984118"/>
                  </a:cubicBezTo>
                  <a:cubicBezTo>
                    <a:pt x="1401730" y="831041"/>
                    <a:pt x="1442783" y="656625"/>
                    <a:pt x="1422372" y="486384"/>
                  </a:cubicBezTo>
                  <a:cubicBezTo>
                    <a:pt x="1400339" y="295269"/>
                    <a:pt x="1285531" y="117375"/>
                    <a:pt x="1108100" y="37125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B027BE-5B5E-4782-AB67-10184EA9C9AA}"/>
                </a:ext>
              </a:extLst>
            </p:cNvPr>
            <p:cNvSpPr/>
            <p:nvPr/>
          </p:nvSpPr>
          <p:spPr>
            <a:xfrm>
              <a:off x="5377502" y="292622"/>
              <a:ext cx="1664503" cy="2000313"/>
            </a:xfrm>
            <a:custGeom>
              <a:avLst/>
              <a:gdLst>
                <a:gd name="connsiteX0" fmla="*/ 1071102 w 1664503"/>
                <a:gd name="connsiteY0" fmla="*/ 0 h 2000313"/>
                <a:gd name="connsiteX1" fmla="*/ 1089293 w 1664503"/>
                <a:gd name="connsiteY1" fmla="*/ 1249 h 2000313"/>
                <a:gd name="connsiteX2" fmla="*/ 1235876 w 1664503"/>
                <a:gd name="connsiteY2" fmla="*/ 36503 h 2000313"/>
                <a:gd name="connsiteX3" fmla="*/ 1301565 w 1664503"/>
                <a:gd name="connsiteY3" fmla="*/ 63651 h 2000313"/>
                <a:gd name="connsiteX4" fmla="*/ 1564340 w 1664503"/>
                <a:gd name="connsiteY4" fmla="*/ 246949 h 2000313"/>
                <a:gd name="connsiteX5" fmla="*/ 1588882 w 1664503"/>
                <a:gd name="connsiteY5" fmla="*/ 274237 h 2000313"/>
                <a:gd name="connsiteX6" fmla="*/ 1643618 w 1664503"/>
                <a:gd name="connsiteY6" fmla="*/ 356574 h 2000313"/>
                <a:gd name="connsiteX7" fmla="*/ 1664503 w 1664503"/>
                <a:gd name="connsiteY7" fmla="*/ 386896 h 2000313"/>
                <a:gd name="connsiteX8" fmla="*/ 1338127 w 1664503"/>
                <a:gd name="connsiteY8" fmla="*/ 854788 h 2000313"/>
                <a:gd name="connsiteX9" fmla="*/ 1329294 w 1664503"/>
                <a:gd name="connsiteY9" fmla="*/ 851419 h 2000313"/>
                <a:gd name="connsiteX10" fmla="*/ 920492 w 1664503"/>
                <a:gd name="connsiteY10" fmla="*/ 1115903 h 2000313"/>
                <a:gd name="connsiteX11" fmla="*/ 843112 w 1664503"/>
                <a:gd name="connsiteY11" fmla="*/ 1494863 h 2000313"/>
                <a:gd name="connsiteX12" fmla="*/ 859246 w 1664503"/>
                <a:gd name="connsiteY12" fmla="*/ 1541312 h 2000313"/>
                <a:gd name="connsiteX13" fmla="*/ 539072 w 1664503"/>
                <a:gd name="connsiteY13" fmla="*/ 2000313 h 2000313"/>
                <a:gd name="connsiteX14" fmla="*/ 499687 w 1664503"/>
                <a:gd name="connsiteY14" fmla="*/ 1992830 h 2000313"/>
                <a:gd name="connsiteX15" fmla="*/ 134878 w 1664503"/>
                <a:gd name="connsiteY15" fmla="*/ 1760017 h 2000313"/>
                <a:gd name="connsiteX16" fmla="*/ 57093 w 1664503"/>
                <a:gd name="connsiteY16" fmla="*/ 1650717 h 2000313"/>
                <a:gd name="connsiteX17" fmla="*/ 0 w 1664503"/>
                <a:gd name="connsiteY17" fmla="*/ 1535531 h 20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503" h="2000313">
                  <a:moveTo>
                    <a:pt x="1071102" y="0"/>
                  </a:moveTo>
                  <a:lnTo>
                    <a:pt x="1089293" y="1249"/>
                  </a:lnTo>
                  <a:cubicBezTo>
                    <a:pt x="1138927" y="8207"/>
                    <a:pt x="1188097" y="21195"/>
                    <a:pt x="1235876" y="36503"/>
                  </a:cubicBezTo>
                  <a:lnTo>
                    <a:pt x="1301565" y="63651"/>
                  </a:lnTo>
                  <a:lnTo>
                    <a:pt x="1564340" y="246949"/>
                  </a:lnTo>
                  <a:lnTo>
                    <a:pt x="1588882" y="274237"/>
                  </a:lnTo>
                  <a:cubicBezTo>
                    <a:pt x="1609060" y="299982"/>
                    <a:pt x="1627383" y="327814"/>
                    <a:pt x="1643618" y="356574"/>
                  </a:cubicBezTo>
                  <a:lnTo>
                    <a:pt x="1664503" y="386896"/>
                  </a:lnTo>
                  <a:lnTo>
                    <a:pt x="1338127" y="854788"/>
                  </a:lnTo>
                  <a:lnTo>
                    <a:pt x="1329294" y="851419"/>
                  </a:lnTo>
                  <a:cubicBezTo>
                    <a:pt x="1199048" y="823860"/>
                    <a:pt x="1027396" y="930739"/>
                    <a:pt x="920492" y="1115903"/>
                  </a:cubicBezTo>
                  <a:cubicBezTo>
                    <a:pt x="844131" y="1248163"/>
                    <a:pt x="818878" y="1389061"/>
                    <a:pt x="843112" y="1494863"/>
                  </a:cubicBezTo>
                  <a:lnTo>
                    <a:pt x="859246" y="1541312"/>
                  </a:lnTo>
                  <a:lnTo>
                    <a:pt x="539072" y="2000313"/>
                  </a:lnTo>
                  <a:lnTo>
                    <a:pt x="499687" y="1992830"/>
                  </a:lnTo>
                  <a:cubicBezTo>
                    <a:pt x="357927" y="1956974"/>
                    <a:pt x="230029" y="1871346"/>
                    <a:pt x="134878" y="1760017"/>
                  </a:cubicBezTo>
                  <a:cubicBezTo>
                    <a:pt x="106118" y="1726270"/>
                    <a:pt x="80084" y="1689393"/>
                    <a:pt x="57093" y="1650717"/>
                  </a:cubicBezTo>
                  <a:lnTo>
                    <a:pt x="0" y="1535531"/>
                  </a:lnTo>
                  <a:close/>
                </a:path>
              </a:pathLst>
            </a:custGeom>
            <a:solidFill>
              <a:schemeClr val="accent4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BC9E3B-00D2-4619-8AF5-C62657878999}"/>
                </a:ext>
              </a:extLst>
            </p:cNvPr>
            <p:cNvSpPr/>
            <p:nvPr/>
          </p:nvSpPr>
          <p:spPr>
            <a:xfrm>
              <a:off x="5683696" y="1630795"/>
              <a:ext cx="359500" cy="331668"/>
            </a:xfrm>
            <a:custGeom>
              <a:avLst/>
              <a:gdLst>
                <a:gd name="connsiteX0" fmla="*/ 281964 w 359500"/>
                <a:gd name="connsiteY0" fmla="*/ 47890 h 331667"/>
                <a:gd name="connsiteX1" fmla="*/ 176201 w 359500"/>
                <a:gd name="connsiteY1" fmla="*/ 4054 h 331667"/>
                <a:gd name="connsiteX2" fmla="*/ 90849 w 359500"/>
                <a:gd name="connsiteY2" fmla="*/ 8229 h 331667"/>
                <a:gd name="connsiteX3" fmla="*/ 69279 w 359500"/>
                <a:gd name="connsiteY3" fmla="*/ 14955 h 331667"/>
                <a:gd name="connsiteX4" fmla="*/ 7120 w 359500"/>
                <a:gd name="connsiteY4" fmla="*/ 78969 h 331667"/>
                <a:gd name="connsiteX5" fmla="*/ 8512 w 359500"/>
                <a:gd name="connsiteY5" fmla="*/ 165481 h 331667"/>
                <a:gd name="connsiteX6" fmla="*/ 190349 w 359500"/>
                <a:gd name="connsiteY6" fmla="*/ 325749 h 331667"/>
                <a:gd name="connsiteX7" fmla="*/ 324176 w 359500"/>
                <a:gd name="connsiteY7" fmla="*/ 287479 h 331667"/>
                <a:gd name="connsiteX8" fmla="*/ 281964 w 359500"/>
                <a:gd name="connsiteY8" fmla="*/ 47890 h 33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00" h="331667">
                  <a:moveTo>
                    <a:pt x="281964" y="47890"/>
                  </a:moveTo>
                  <a:cubicBezTo>
                    <a:pt x="247869" y="24000"/>
                    <a:pt x="215630" y="13563"/>
                    <a:pt x="176201" y="4054"/>
                  </a:cubicBezTo>
                  <a:cubicBezTo>
                    <a:pt x="150457" y="-2208"/>
                    <a:pt x="117058" y="-1513"/>
                    <a:pt x="90849" y="8229"/>
                  </a:cubicBezTo>
                  <a:cubicBezTo>
                    <a:pt x="83427" y="9620"/>
                    <a:pt x="76237" y="11940"/>
                    <a:pt x="69279" y="14955"/>
                  </a:cubicBezTo>
                  <a:cubicBezTo>
                    <a:pt x="40983" y="27016"/>
                    <a:pt x="18253" y="50209"/>
                    <a:pt x="7120" y="78969"/>
                  </a:cubicBezTo>
                  <a:cubicBezTo>
                    <a:pt x="-4708" y="109585"/>
                    <a:pt x="-70" y="135329"/>
                    <a:pt x="8512" y="165481"/>
                  </a:cubicBezTo>
                  <a:cubicBezTo>
                    <a:pt x="31010" y="244571"/>
                    <a:pt x="115898" y="302555"/>
                    <a:pt x="190349" y="325749"/>
                  </a:cubicBezTo>
                  <a:cubicBezTo>
                    <a:pt x="242303" y="341984"/>
                    <a:pt x="288690" y="328764"/>
                    <a:pt x="324176" y="287479"/>
                  </a:cubicBezTo>
                  <a:cubicBezTo>
                    <a:pt x="389118" y="210708"/>
                    <a:pt x="358735" y="101699"/>
                    <a:pt x="281964" y="47890"/>
                  </a:cubicBezTo>
                  <a:close/>
                </a:path>
              </a:pathLst>
            </a:custGeom>
            <a:solidFill>
              <a:srgbClr val="FFFFF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7D52005-57F1-47E0-BAFE-A236E1781B8B}"/>
                </a:ext>
              </a:extLst>
            </p:cNvPr>
            <p:cNvSpPr/>
            <p:nvPr/>
          </p:nvSpPr>
          <p:spPr>
            <a:xfrm>
              <a:off x="5744874" y="1690049"/>
              <a:ext cx="248171" cy="215700"/>
            </a:xfrm>
            <a:custGeom>
              <a:avLst/>
              <a:gdLst>
                <a:gd name="connsiteX0" fmla="*/ 95773 w 248171"/>
                <a:gd name="connsiteY0" fmla="*/ 0 h 215700"/>
                <a:gd name="connsiteX1" fmla="*/ 95077 w 248171"/>
                <a:gd name="connsiteY1" fmla="*/ 0 h 215700"/>
                <a:gd name="connsiteX2" fmla="*/ 97860 w 248171"/>
                <a:gd name="connsiteY2" fmla="*/ 1855 h 215700"/>
                <a:gd name="connsiteX3" fmla="*/ 100643 w 248171"/>
                <a:gd name="connsiteY3" fmla="*/ 3943 h 215700"/>
                <a:gd name="connsiteX4" fmla="*/ 107833 w 248171"/>
                <a:gd name="connsiteY4" fmla="*/ 56824 h 215700"/>
                <a:gd name="connsiteX5" fmla="*/ 54952 w 248171"/>
                <a:gd name="connsiteY5" fmla="*/ 64014 h 215700"/>
                <a:gd name="connsiteX6" fmla="*/ 52169 w 248171"/>
                <a:gd name="connsiteY6" fmla="*/ 61927 h 215700"/>
                <a:gd name="connsiteX7" fmla="*/ 43587 w 248171"/>
                <a:gd name="connsiteY7" fmla="*/ 10669 h 215700"/>
                <a:gd name="connsiteX8" fmla="*/ 16451 w 248171"/>
                <a:gd name="connsiteY8" fmla="*/ 34095 h 215700"/>
                <a:gd name="connsiteX9" fmla="*/ 6014 w 248171"/>
                <a:gd name="connsiteY9" fmla="*/ 119911 h 215700"/>
                <a:gd name="connsiteX10" fmla="*/ 54952 w 248171"/>
                <a:gd name="connsiteY10" fmla="*/ 179982 h 215700"/>
                <a:gd name="connsiteX11" fmla="*/ 231455 w 248171"/>
                <a:gd name="connsiteY11" fmla="*/ 177663 h 215700"/>
                <a:gd name="connsiteX12" fmla="*/ 230295 w 248171"/>
                <a:gd name="connsiteY12" fmla="*/ 72364 h 215700"/>
                <a:gd name="connsiteX13" fmla="*/ 95773 w 248171"/>
                <a:gd name="connsiteY13" fmla="*/ 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171" h="215700">
                  <a:moveTo>
                    <a:pt x="95773" y="0"/>
                  </a:moveTo>
                  <a:cubicBezTo>
                    <a:pt x="95541" y="0"/>
                    <a:pt x="95309" y="0"/>
                    <a:pt x="95077" y="0"/>
                  </a:cubicBezTo>
                  <a:cubicBezTo>
                    <a:pt x="96005" y="696"/>
                    <a:pt x="96932" y="1160"/>
                    <a:pt x="97860" y="1855"/>
                  </a:cubicBezTo>
                  <a:lnTo>
                    <a:pt x="100643" y="3943"/>
                  </a:lnTo>
                  <a:cubicBezTo>
                    <a:pt x="117111" y="16468"/>
                    <a:pt x="120358" y="40357"/>
                    <a:pt x="107833" y="56824"/>
                  </a:cubicBezTo>
                  <a:cubicBezTo>
                    <a:pt x="95309" y="73292"/>
                    <a:pt x="71420" y="76539"/>
                    <a:pt x="54952" y="64014"/>
                  </a:cubicBezTo>
                  <a:lnTo>
                    <a:pt x="52169" y="61927"/>
                  </a:lnTo>
                  <a:cubicBezTo>
                    <a:pt x="36397" y="49866"/>
                    <a:pt x="32686" y="27136"/>
                    <a:pt x="43587" y="10669"/>
                  </a:cubicBezTo>
                  <a:cubicBezTo>
                    <a:pt x="33382" y="16004"/>
                    <a:pt x="24337" y="23657"/>
                    <a:pt x="16451" y="34095"/>
                  </a:cubicBezTo>
                  <a:cubicBezTo>
                    <a:pt x="-3264" y="60535"/>
                    <a:pt x="-3264" y="89759"/>
                    <a:pt x="6014" y="119911"/>
                  </a:cubicBezTo>
                  <a:cubicBezTo>
                    <a:pt x="13436" y="143800"/>
                    <a:pt x="31527" y="167689"/>
                    <a:pt x="54952" y="179982"/>
                  </a:cubicBezTo>
                  <a:cubicBezTo>
                    <a:pt x="109457" y="218251"/>
                    <a:pt x="183212" y="241445"/>
                    <a:pt x="231455" y="177663"/>
                  </a:cubicBezTo>
                  <a:cubicBezTo>
                    <a:pt x="255576" y="145888"/>
                    <a:pt x="252561" y="104139"/>
                    <a:pt x="230295" y="72364"/>
                  </a:cubicBezTo>
                  <a:cubicBezTo>
                    <a:pt x="197824" y="26673"/>
                    <a:pt x="152365" y="696"/>
                    <a:pt x="95773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7FDDE73-D710-4F8A-9439-A1B79BEDCCB5}"/>
                </a:ext>
              </a:extLst>
            </p:cNvPr>
            <p:cNvSpPr/>
            <p:nvPr/>
          </p:nvSpPr>
          <p:spPr>
            <a:xfrm>
              <a:off x="6220392" y="1338000"/>
              <a:ext cx="229616" cy="262087"/>
            </a:xfrm>
            <a:custGeom>
              <a:avLst/>
              <a:gdLst>
                <a:gd name="connsiteX0" fmla="*/ 222591 w 229616"/>
                <a:gd name="connsiteY0" fmla="*/ 19222 h 262087"/>
                <a:gd name="connsiteX1" fmla="*/ 80879 w 229616"/>
                <a:gd name="connsiteY1" fmla="*/ 27572 h 262087"/>
                <a:gd name="connsiteX2" fmla="*/ 80415 w 229616"/>
                <a:gd name="connsiteY2" fmla="*/ 107358 h 262087"/>
                <a:gd name="connsiteX3" fmla="*/ 7123 w 229616"/>
                <a:gd name="connsiteY3" fmla="*/ 143772 h 262087"/>
                <a:gd name="connsiteX4" fmla="*/ 58149 w 229616"/>
                <a:gd name="connsiteY4" fmla="*/ 260667 h 262087"/>
                <a:gd name="connsiteX5" fmla="*/ 76936 w 229616"/>
                <a:gd name="connsiteY5" fmla="*/ 235618 h 262087"/>
                <a:gd name="connsiteX6" fmla="*/ 35187 w 229616"/>
                <a:gd name="connsiteY6" fmla="*/ 157456 h 262087"/>
                <a:gd name="connsiteX7" fmla="*/ 128194 w 229616"/>
                <a:gd name="connsiteY7" fmla="*/ 149338 h 262087"/>
                <a:gd name="connsiteX8" fmla="*/ 143269 w 229616"/>
                <a:gd name="connsiteY8" fmla="*/ 122202 h 262087"/>
                <a:gd name="connsiteX9" fmla="*/ 104768 w 229616"/>
                <a:gd name="connsiteY9" fmla="*/ 47519 h 262087"/>
                <a:gd name="connsiteX10" fmla="*/ 211226 w 229616"/>
                <a:gd name="connsiteY10" fmla="*/ 48446 h 262087"/>
                <a:gd name="connsiteX11" fmla="*/ 222591 w 229616"/>
                <a:gd name="connsiteY11" fmla="*/ 19222 h 2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616" h="262087">
                  <a:moveTo>
                    <a:pt x="222591" y="19222"/>
                  </a:moveTo>
                  <a:cubicBezTo>
                    <a:pt x="180147" y="-3971"/>
                    <a:pt x="117061" y="-11625"/>
                    <a:pt x="80879" y="27572"/>
                  </a:cubicBezTo>
                  <a:cubicBezTo>
                    <a:pt x="56525" y="54013"/>
                    <a:pt x="63020" y="83237"/>
                    <a:pt x="80415" y="107358"/>
                  </a:cubicBezTo>
                  <a:cubicBezTo>
                    <a:pt x="50959" y="106198"/>
                    <a:pt x="22895" y="115012"/>
                    <a:pt x="7123" y="143772"/>
                  </a:cubicBezTo>
                  <a:cubicBezTo>
                    <a:pt x="-16998" y="187376"/>
                    <a:pt x="25214" y="237242"/>
                    <a:pt x="58149" y="260667"/>
                  </a:cubicBezTo>
                  <a:cubicBezTo>
                    <a:pt x="74616" y="272264"/>
                    <a:pt x="93403" y="247215"/>
                    <a:pt x="76936" y="235618"/>
                  </a:cubicBezTo>
                  <a:cubicBezTo>
                    <a:pt x="53974" y="219383"/>
                    <a:pt x="22431" y="188999"/>
                    <a:pt x="35187" y="157456"/>
                  </a:cubicBezTo>
                  <a:cubicBezTo>
                    <a:pt x="48872" y="124289"/>
                    <a:pt x="105464" y="140757"/>
                    <a:pt x="128194" y="149338"/>
                  </a:cubicBezTo>
                  <a:cubicBezTo>
                    <a:pt x="144197" y="155137"/>
                    <a:pt x="158809" y="131711"/>
                    <a:pt x="143269" y="122202"/>
                  </a:cubicBezTo>
                  <a:cubicBezTo>
                    <a:pt x="122163" y="109445"/>
                    <a:pt x="76704" y="75583"/>
                    <a:pt x="104768" y="47519"/>
                  </a:cubicBezTo>
                  <a:cubicBezTo>
                    <a:pt x="133064" y="19686"/>
                    <a:pt x="180843" y="31747"/>
                    <a:pt x="211226" y="48446"/>
                  </a:cubicBezTo>
                  <a:cubicBezTo>
                    <a:pt x="228853" y="58188"/>
                    <a:pt x="239987" y="28732"/>
                    <a:pt x="222591" y="1922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4CB240C-40A5-4F9D-B6D3-E11A56388D31}"/>
                </a:ext>
              </a:extLst>
            </p:cNvPr>
            <p:cNvSpPr/>
            <p:nvPr/>
          </p:nvSpPr>
          <p:spPr>
            <a:xfrm>
              <a:off x="6342260" y="1384732"/>
              <a:ext cx="74219" cy="57984"/>
            </a:xfrm>
            <a:custGeom>
              <a:avLst/>
              <a:gdLst>
                <a:gd name="connsiteX0" fmla="*/ 52017 w 74219"/>
                <a:gd name="connsiteY0" fmla="*/ 4729 h 57983"/>
                <a:gd name="connsiteX1" fmla="*/ 13748 w 74219"/>
                <a:gd name="connsiteY1" fmla="*/ 2873 h 57983"/>
                <a:gd name="connsiteX2" fmla="*/ 4934 w 74219"/>
                <a:gd name="connsiteY2" fmla="*/ 10527 h 57983"/>
                <a:gd name="connsiteX3" fmla="*/ 4006 w 74219"/>
                <a:gd name="connsiteY3" fmla="*/ 34880 h 57983"/>
                <a:gd name="connsiteX4" fmla="*/ 42739 w 74219"/>
                <a:gd name="connsiteY4" fmla="*/ 59466 h 57983"/>
                <a:gd name="connsiteX5" fmla="*/ 76370 w 74219"/>
                <a:gd name="connsiteY5" fmla="*/ 31401 h 57983"/>
                <a:gd name="connsiteX6" fmla="*/ 52017 w 74219"/>
                <a:gd name="connsiteY6" fmla="*/ 4729 h 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19" h="57983">
                  <a:moveTo>
                    <a:pt x="52017" y="4729"/>
                  </a:moveTo>
                  <a:cubicBezTo>
                    <a:pt x="40188" y="-838"/>
                    <a:pt x="26040" y="-1533"/>
                    <a:pt x="13748" y="2873"/>
                  </a:cubicBezTo>
                  <a:cubicBezTo>
                    <a:pt x="9805" y="4265"/>
                    <a:pt x="6789" y="7048"/>
                    <a:pt x="4934" y="10527"/>
                  </a:cubicBezTo>
                  <a:cubicBezTo>
                    <a:pt x="-864" y="17253"/>
                    <a:pt x="-2024" y="28154"/>
                    <a:pt x="4006" y="34880"/>
                  </a:cubicBezTo>
                  <a:cubicBezTo>
                    <a:pt x="14211" y="46245"/>
                    <a:pt x="26968" y="57146"/>
                    <a:pt x="42739" y="59466"/>
                  </a:cubicBezTo>
                  <a:cubicBezTo>
                    <a:pt x="59671" y="61785"/>
                    <a:pt x="77994" y="49724"/>
                    <a:pt x="76370" y="31401"/>
                  </a:cubicBezTo>
                  <a:cubicBezTo>
                    <a:pt x="75210" y="18413"/>
                    <a:pt x="62686" y="9831"/>
                    <a:pt x="52017" y="4729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6AD1D3-D464-4422-AC3B-859250907F57}"/>
                </a:ext>
              </a:extLst>
            </p:cNvPr>
            <p:cNvSpPr/>
            <p:nvPr/>
          </p:nvSpPr>
          <p:spPr>
            <a:xfrm>
              <a:off x="6269677" y="1494168"/>
              <a:ext cx="71900" cy="62623"/>
            </a:xfrm>
            <a:custGeom>
              <a:avLst/>
              <a:gdLst>
                <a:gd name="connsiteX0" fmla="*/ 55483 w 71900"/>
                <a:gd name="connsiteY0" fmla="*/ 10797 h 62622"/>
                <a:gd name="connsiteX1" fmla="*/ 18605 w 71900"/>
                <a:gd name="connsiteY1" fmla="*/ 360 h 62622"/>
                <a:gd name="connsiteX2" fmla="*/ 8168 w 71900"/>
                <a:gd name="connsiteY2" fmla="*/ 5926 h 62622"/>
                <a:gd name="connsiteX3" fmla="*/ 1906 w 71900"/>
                <a:gd name="connsiteY3" fmla="*/ 29583 h 62622"/>
                <a:gd name="connsiteX4" fmla="*/ 34145 w 71900"/>
                <a:gd name="connsiteY4" fmla="*/ 62054 h 62622"/>
                <a:gd name="connsiteX5" fmla="*/ 73110 w 71900"/>
                <a:gd name="connsiteY5" fmla="*/ 42108 h 62622"/>
                <a:gd name="connsiteX6" fmla="*/ 55483 w 71900"/>
                <a:gd name="connsiteY6" fmla="*/ 10797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0" h="62622">
                  <a:moveTo>
                    <a:pt x="55483" y="10797"/>
                  </a:moveTo>
                  <a:cubicBezTo>
                    <a:pt x="45046" y="2679"/>
                    <a:pt x="31594" y="-1264"/>
                    <a:pt x="18605" y="360"/>
                  </a:cubicBezTo>
                  <a:cubicBezTo>
                    <a:pt x="14430" y="823"/>
                    <a:pt x="10951" y="2911"/>
                    <a:pt x="8168" y="5926"/>
                  </a:cubicBezTo>
                  <a:cubicBezTo>
                    <a:pt x="1210" y="11029"/>
                    <a:pt x="-2501" y="21466"/>
                    <a:pt x="1906" y="29583"/>
                  </a:cubicBezTo>
                  <a:cubicBezTo>
                    <a:pt x="9328" y="43036"/>
                    <a:pt x="19301" y="56488"/>
                    <a:pt x="34145" y="62054"/>
                  </a:cubicBezTo>
                  <a:cubicBezTo>
                    <a:pt x="50148" y="68085"/>
                    <a:pt x="70559" y="60199"/>
                    <a:pt x="73110" y="42108"/>
                  </a:cubicBezTo>
                  <a:cubicBezTo>
                    <a:pt x="75198" y="29352"/>
                    <a:pt x="64992" y="18219"/>
                    <a:pt x="55483" y="10797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4DDA25-82D8-4ADF-9908-2B5704BADA23}"/>
                </a:ext>
              </a:extLst>
            </p:cNvPr>
            <p:cNvSpPr/>
            <p:nvPr/>
          </p:nvSpPr>
          <p:spPr>
            <a:xfrm>
              <a:off x="6220451" y="1164878"/>
              <a:ext cx="498661" cy="679571"/>
            </a:xfrm>
            <a:custGeom>
              <a:avLst/>
              <a:gdLst>
                <a:gd name="connsiteX0" fmla="*/ 453308 w 498661"/>
                <a:gd name="connsiteY0" fmla="*/ 19552 h 679571"/>
                <a:gd name="connsiteX1" fmla="*/ 472327 w 498661"/>
                <a:gd name="connsiteY1" fmla="*/ 130417 h 679571"/>
                <a:gd name="connsiteX2" fmla="*/ 447973 w 498661"/>
                <a:gd name="connsiteY2" fmla="*/ 253343 h 679571"/>
                <a:gd name="connsiteX3" fmla="*/ 322960 w 498661"/>
                <a:gd name="connsiteY3" fmla="*/ 467187 h 679571"/>
                <a:gd name="connsiteX4" fmla="*/ 175449 w 498661"/>
                <a:gd name="connsiteY4" fmla="*/ 601246 h 679571"/>
                <a:gd name="connsiteX5" fmla="*/ 18893 w 498661"/>
                <a:gd name="connsiteY5" fmla="*/ 649257 h 679571"/>
                <a:gd name="connsiteX6" fmla="*/ 8687 w 498661"/>
                <a:gd name="connsiteY6" fmla="*/ 675234 h 679571"/>
                <a:gd name="connsiteX7" fmla="*/ 177073 w 498661"/>
                <a:gd name="connsiteY7" fmla="*/ 633253 h 679571"/>
                <a:gd name="connsiteX8" fmla="*/ 336876 w 498661"/>
                <a:gd name="connsiteY8" fmla="*/ 492932 h 679571"/>
                <a:gd name="connsiteX9" fmla="*/ 473486 w 498661"/>
                <a:gd name="connsiteY9" fmla="*/ 263316 h 679571"/>
                <a:gd name="connsiteX10" fmla="*/ 499695 w 498661"/>
                <a:gd name="connsiteY10" fmla="*/ 127170 h 679571"/>
                <a:gd name="connsiteX11" fmla="*/ 478589 w 498661"/>
                <a:gd name="connsiteY11" fmla="*/ 8419 h 679571"/>
                <a:gd name="connsiteX12" fmla="*/ 453308 w 498661"/>
                <a:gd name="connsiteY12" fmla="*/ 19552 h 67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661" h="679571">
                  <a:moveTo>
                    <a:pt x="453308" y="19552"/>
                  </a:moveTo>
                  <a:cubicBezTo>
                    <a:pt x="464905" y="55734"/>
                    <a:pt x="473023" y="92380"/>
                    <a:pt x="472327" y="130417"/>
                  </a:cubicBezTo>
                  <a:cubicBezTo>
                    <a:pt x="471631" y="171933"/>
                    <a:pt x="460962" y="214146"/>
                    <a:pt x="447973" y="253343"/>
                  </a:cubicBezTo>
                  <a:cubicBezTo>
                    <a:pt x="421997" y="332665"/>
                    <a:pt x="376769" y="403869"/>
                    <a:pt x="322960" y="467187"/>
                  </a:cubicBezTo>
                  <a:cubicBezTo>
                    <a:pt x="279820" y="517981"/>
                    <a:pt x="230418" y="563441"/>
                    <a:pt x="175449" y="601246"/>
                  </a:cubicBezTo>
                  <a:cubicBezTo>
                    <a:pt x="133469" y="630006"/>
                    <a:pt x="71774" y="667348"/>
                    <a:pt x="18893" y="649257"/>
                  </a:cubicBezTo>
                  <a:cubicBezTo>
                    <a:pt x="1961" y="643458"/>
                    <a:pt x="-8244" y="669435"/>
                    <a:pt x="8687" y="675234"/>
                  </a:cubicBezTo>
                  <a:cubicBezTo>
                    <a:pt x="66903" y="695412"/>
                    <a:pt x="128598" y="663869"/>
                    <a:pt x="177073" y="633253"/>
                  </a:cubicBezTo>
                  <a:cubicBezTo>
                    <a:pt x="237376" y="595448"/>
                    <a:pt x="290025" y="546046"/>
                    <a:pt x="336876" y="492932"/>
                  </a:cubicBezTo>
                  <a:cubicBezTo>
                    <a:pt x="396484" y="425903"/>
                    <a:pt x="444726" y="348436"/>
                    <a:pt x="473486" y="263316"/>
                  </a:cubicBezTo>
                  <a:cubicBezTo>
                    <a:pt x="488098" y="219944"/>
                    <a:pt x="498767" y="173093"/>
                    <a:pt x="499695" y="127170"/>
                  </a:cubicBezTo>
                  <a:cubicBezTo>
                    <a:pt x="500391" y="86349"/>
                    <a:pt x="490881" y="46920"/>
                    <a:pt x="478589" y="8419"/>
                  </a:cubicBezTo>
                  <a:cubicBezTo>
                    <a:pt x="473486" y="-8512"/>
                    <a:pt x="447741" y="2621"/>
                    <a:pt x="453308" y="1955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3B8133F-199E-4D12-8309-0D84939FEF55}"/>
                </a:ext>
              </a:extLst>
            </p:cNvPr>
            <p:cNvSpPr/>
            <p:nvPr/>
          </p:nvSpPr>
          <p:spPr>
            <a:xfrm>
              <a:off x="6101685" y="1738256"/>
              <a:ext cx="236574" cy="236574"/>
            </a:xfrm>
            <a:custGeom>
              <a:avLst/>
              <a:gdLst>
                <a:gd name="connsiteX0" fmla="*/ 99622 w 236574"/>
                <a:gd name="connsiteY0" fmla="*/ 1196 h 236574"/>
                <a:gd name="connsiteX1" fmla="*/ 23083 w 236574"/>
                <a:gd name="connsiteY1" fmla="*/ 46887 h 236574"/>
                <a:gd name="connsiteX2" fmla="*/ 1281 w 236574"/>
                <a:gd name="connsiteY2" fmla="*/ 133399 h 236574"/>
                <a:gd name="connsiteX3" fmla="*/ 46972 w 236574"/>
                <a:gd name="connsiteY3" fmla="*/ 209938 h 236574"/>
                <a:gd name="connsiteX4" fmla="*/ 52539 w 236574"/>
                <a:gd name="connsiteY4" fmla="*/ 214113 h 236574"/>
                <a:gd name="connsiteX5" fmla="*/ 139051 w 236574"/>
                <a:gd name="connsiteY5" fmla="*/ 235915 h 236574"/>
                <a:gd name="connsiteX6" fmla="*/ 215589 w 236574"/>
                <a:gd name="connsiteY6" fmla="*/ 190223 h 236574"/>
                <a:gd name="connsiteX7" fmla="*/ 237391 w 236574"/>
                <a:gd name="connsiteY7" fmla="*/ 103711 h 236574"/>
                <a:gd name="connsiteX8" fmla="*/ 191700 w 236574"/>
                <a:gd name="connsiteY8" fmla="*/ 27173 h 236574"/>
                <a:gd name="connsiteX9" fmla="*/ 186134 w 236574"/>
                <a:gd name="connsiteY9" fmla="*/ 22998 h 236574"/>
                <a:gd name="connsiteX10" fmla="*/ 99622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99622" y="1196"/>
                  </a:moveTo>
                  <a:cubicBezTo>
                    <a:pt x="69238" y="5603"/>
                    <a:pt x="41406" y="22070"/>
                    <a:pt x="23083" y="46887"/>
                  </a:cubicBezTo>
                  <a:cubicBezTo>
                    <a:pt x="4760" y="71472"/>
                    <a:pt x="-3358" y="103015"/>
                    <a:pt x="1281" y="133399"/>
                  </a:cubicBezTo>
                  <a:cubicBezTo>
                    <a:pt x="5688" y="164015"/>
                    <a:pt x="22387" y="191383"/>
                    <a:pt x="46972" y="209938"/>
                  </a:cubicBezTo>
                  <a:lnTo>
                    <a:pt x="52539" y="214113"/>
                  </a:lnTo>
                  <a:cubicBezTo>
                    <a:pt x="76892" y="232668"/>
                    <a:pt x="108667" y="240321"/>
                    <a:pt x="139051" y="235915"/>
                  </a:cubicBezTo>
                  <a:cubicBezTo>
                    <a:pt x="169434" y="231508"/>
                    <a:pt x="197266" y="214808"/>
                    <a:pt x="215589" y="190223"/>
                  </a:cubicBezTo>
                  <a:cubicBezTo>
                    <a:pt x="233912" y="165638"/>
                    <a:pt x="241798" y="134095"/>
                    <a:pt x="237391" y="103711"/>
                  </a:cubicBezTo>
                  <a:cubicBezTo>
                    <a:pt x="232985" y="73096"/>
                    <a:pt x="216285" y="45727"/>
                    <a:pt x="191700" y="27173"/>
                  </a:cubicBezTo>
                  <a:lnTo>
                    <a:pt x="186134" y="22998"/>
                  </a:lnTo>
                  <a:cubicBezTo>
                    <a:pt x="161780" y="4675"/>
                    <a:pt x="130005" y="-3211"/>
                    <a:pt x="99622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C3B70F-D536-4483-B35B-2A55CFA88D2D}"/>
                </a:ext>
              </a:extLst>
            </p:cNvPr>
            <p:cNvSpPr/>
            <p:nvPr/>
          </p:nvSpPr>
          <p:spPr>
            <a:xfrm>
              <a:off x="6583713" y="987713"/>
              <a:ext cx="236574" cy="236574"/>
            </a:xfrm>
            <a:custGeom>
              <a:avLst/>
              <a:gdLst>
                <a:gd name="connsiteX0" fmla="*/ 103730 w 236574"/>
                <a:gd name="connsiteY0" fmla="*/ 1196 h 236574"/>
                <a:gd name="connsiteX1" fmla="*/ 27192 w 236574"/>
                <a:gd name="connsiteY1" fmla="*/ 46887 h 236574"/>
                <a:gd name="connsiteX2" fmla="*/ 23017 w 236574"/>
                <a:gd name="connsiteY2" fmla="*/ 52454 h 236574"/>
                <a:gd name="connsiteX3" fmla="*/ 1215 w 236574"/>
                <a:gd name="connsiteY3" fmla="*/ 138966 h 236574"/>
                <a:gd name="connsiteX4" fmla="*/ 46906 w 236574"/>
                <a:gd name="connsiteY4" fmla="*/ 215504 h 236574"/>
                <a:gd name="connsiteX5" fmla="*/ 133418 w 236574"/>
                <a:gd name="connsiteY5" fmla="*/ 237306 h 236574"/>
                <a:gd name="connsiteX6" fmla="*/ 209957 w 236574"/>
                <a:gd name="connsiteY6" fmla="*/ 191615 h 236574"/>
                <a:gd name="connsiteX7" fmla="*/ 214132 w 236574"/>
                <a:gd name="connsiteY7" fmla="*/ 186048 h 236574"/>
                <a:gd name="connsiteX8" fmla="*/ 235934 w 236574"/>
                <a:gd name="connsiteY8" fmla="*/ 99536 h 236574"/>
                <a:gd name="connsiteX9" fmla="*/ 190242 w 236574"/>
                <a:gd name="connsiteY9" fmla="*/ 22998 h 236574"/>
                <a:gd name="connsiteX10" fmla="*/ 103730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103730" y="1196"/>
                  </a:moveTo>
                  <a:cubicBezTo>
                    <a:pt x="73115" y="5603"/>
                    <a:pt x="45746" y="22302"/>
                    <a:pt x="27192" y="46887"/>
                  </a:cubicBezTo>
                  <a:lnTo>
                    <a:pt x="23017" y="52454"/>
                  </a:lnTo>
                  <a:cubicBezTo>
                    <a:pt x="4462" y="76807"/>
                    <a:pt x="-3192" y="108582"/>
                    <a:pt x="1215" y="138966"/>
                  </a:cubicBezTo>
                  <a:cubicBezTo>
                    <a:pt x="5622" y="169349"/>
                    <a:pt x="22089" y="197181"/>
                    <a:pt x="46906" y="215504"/>
                  </a:cubicBezTo>
                  <a:cubicBezTo>
                    <a:pt x="71491" y="233827"/>
                    <a:pt x="103035" y="241945"/>
                    <a:pt x="133418" y="237306"/>
                  </a:cubicBezTo>
                  <a:cubicBezTo>
                    <a:pt x="164034" y="232899"/>
                    <a:pt x="191402" y="216200"/>
                    <a:pt x="209957" y="191615"/>
                  </a:cubicBezTo>
                  <a:lnTo>
                    <a:pt x="214132" y="186048"/>
                  </a:lnTo>
                  <a:cubicBezTo>
                    <a:pt x="232687" y="161695"/>
                    <a:pt x="240340" y="129920"/>
                    <a:pt x="235934" y="99536"/>
                  </a:cubicBezTo>
                  <a:cubicBezTo>
                    <a:pt x="231527" y="69153"/>
                    <a:pt x="215059" y="41321"/>
                    <a:pt x="190242" y="22998"/>
                  </a:cubicBezTo>
                  <a:cubicBezTo>
                    <a:pt x="165657" y="4675"/>
                    <a:pt x="134114" y="-3211"/>
                    <a:pt x="103730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343631-E3A4-4743-90CD-6F5342A260D9}"/>
                </a:ext>
              </a:extLst>
            </p:cNvPr>
            <p:cNvSpPr/>
            <p:nvPr/>
          </p:nvSpPr>
          <p:spPr>
            <a:xfrm>
              <a:off x="5493974" y="1504071"/>
              <a:ext cx="113648" cy="299197"/>
            </a:xfrm>
            <a:custGeom>
              <a:avLst/>
              <a:gdLst>
                <a:gd name="connsiteX0" fmla="*/ 33096 w 113648"/>
                <a:gd name="connsiteY0" fmla="*/ 13882 h 299196"/>
                <a:gd name="connsiteX1" fmla="*/ 55825 w 113648"/>
                <a:gd name="connsiteY1" fmla="*/ 289189 h 299196"/>
                <a:gd name="connsiteX2" fmla="*/ 108011 w 113648"/>
                <a:gd name="connsiteY2" fmla="*/ 248601 h 299196"/>
                <a:gd name="connsiteX3" fmla="*/ 85977 w 113648"/>
                <a:gd name="connsiteY3" fmla="*/ 53311 h 299196"/>
                <a:gd name="connsiteX4" fmla="*/ 33096 w 113648"/>
                <a:gd name="connsiteY4" fmla="*/ 13882 h 2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8" h="299196">
                  <a:moveTo>
                    <a:pt x="33096" y="13882"/>
                  </a:moveTo>
                  <a:cubicBezTo>
                    <a:pt x="-21409" y="95987"/>
                    <a:pt x="-4942" y="214738"/>
                    <a:pt x="55825" y="289189"/>
                  </a:cubicBezTo>
                  <a:cubicBezTo>
                    <a:pt x="82730" y="322356"/>
                    <a:pt x="134915" y="281536"/>
                    <a:pt x="108011" y="248601"/>
                  </a:cubicBezTo>
                  <a:cubicBezTo>
                    <a:pt x="66726" y="197807"/>
                    <a:pt x="47708" y="111063"/>
                    <a:pt x="85977" y="53311"/>
                  </a:cubicBezTo>
                  <a:cubicBezTo>
                    <a:pt x="109403" y="18057"/>
                    <a:pt x="56521" y="-21604"/>
                    <a:pt x="33096" y="1388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14930E2-7940-4198-B340-90C1BC0F66D8}"/>
                </a:ext>
              </a:extLst>
            </p:cNvPr>
            <p:cNvSpPr/>
            <p:nvPr/>
          </p:nvSpPr>
          <p:spPr>
            <a:xfrm>
              <a:off x="6136230" y="503032"/>
              <a:ext cx="255129" cy="204103"/>
            </a:xfrm>
            <a:custGeom>
              <a:avLst/>
              <a:gdLst>
                <a:gd name="connsiteX0" fmla="*/ 226735 w 255129"/>
                <a:gd name="connsiteY0" fmla="*/ 203 h 204103"/>
                <a:gd name="connsiteX1" fmla="*/ 2222 w 255129"/>
                <a:gd name="connsiteY1" fmla="*/ 161399 h 204103"/>
                <a:gd name="connsiteX2" fmla="*/ 63917 w 255129"/>
                <a:gd name="connsiteY2" fmla="*/ 185288 h 204103"/>
                <a:gd name="connsiteX3" fmla="*/ 220009 w 255129"/>
                <a:gd name="connsiteY3" fmla="*/ 66073 h 204103"/>
                <a:gd name="connsiteX4" fmla="*/ 226735 w 255129"/>
                <a:gd name="connsiteY4" fmla="*/ 203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29" h="204103">
                  <a:moveTo>
                    <a:pt x="226735" y="203"/>
                  </a:moveTo>
                  <a:cubicBezTo>
                    <a:pt x="128163" y="-4435"/>
                    <a:pt x="34925" y="70944"/>
                    <a:pt x="2222" y="161399"/>
                  </a:cubicBezTo>
                  <a:cubicBezTo>
                    <a:pt x="-12390" y="201523"/>
                    <a:pt x="49305" y="225413"/>
                    <a:pt x="63917" y="185288"/>
                  </a:cubicBezTo>
                  <a:cubicBezTo>
                    <a:pt x="86182" y="123825"/>
                    <a:pt x="151124" y="62826"/>
                    <a:pt x="220009" y="66073"/>
                  </a:cubicBezTo>
                  <a:cubicBezTo>
                    <a:pt x="262453" y="67928"/>
                    <a:pt x="269412" y="2291"/>
                    <a:pt x="226735" y="203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A980C-5AD8-4122-9958-E46F6AD300D7}"/>
                </a:ext>
              </a:extLst>
            </p:cNvPr>
            <p:cNvSpPr/>
            <p:nvPr/>
          </p:nvSpPr>
          <p:spPr>
            <a:xfrm>
              <a:off x="7064976" y="1730137"/>
              <a:ext cx="579839" cy="431400"/>
            </a:xfrm>
            <a:custGeom>
              <a:avLst/>
              <a:gdLst>
                <a:gd name="connsiteX0" fmla="*/ 267480 w 579838"/>
                <a:gd name="connsiteY0" fmla="*/ 2357 h 431400"/>
                <a:gd name="connsiteX1" fmla="*/ 104893 w 579838"/>
                <a:gd name="connsiteY1" fmla="*/ 16969 h 431400"/>
                <a:gd name="connsiteX2" fmla="*/ 10727 w 579838"/>
                <a:gd name="connsiteY2" fmla="*/ 107656 h 431400"/>
                <a:gd name="connsiteX3" fmla="*/ 11191 w 579838"/>
                <a:gd name="connsiteY3" fmla="*/ 188137 h 431400"/>
                <a:gd name="connsiteX4" fmla="*/ 108140 w 579838"/>
                <a:gd name="connsiteY4" fmla="*/ 309904 h 431400"/>
                <a:gd name="connsiteX5" fmla="*/ 275829 w 579838"/>
                <a:gd name="connsiteY5" fmla="*/ 407548 h 431400"/>
                <a:gd name="connsiteX6" fmla="*/ 385303 w 579838"/>
                <a:gd name="connsiteY6" fmla="*/ 431438 h 431400"/>
                <a:gd name="connsiteX7" fmla="*/ 500575 w 579838"/>
                <a:gd name="connsiteY7" fmla="*/ 403142 h 431400"/>
                <a:gd name="connsiteX8" fmla="*/ 533278 w 579838"/>
                <a:gd name="connsiteY8" fmla="*/ 369047 h 431400"/>
                <a:gd name="connsiteX9" fmla="*/ 546498 w 579838"/>
                <a:gd name="connsiteY9" fmla="*/ 356987 h 431400"/>
                <a:gd name="connsiteX10" fmla="*/ 564357 w 579838"/>
                <a:gd name="connsiteY10" fmla="*/ 186050 h 431400"/>
                <a:gd name="connsiteX11" fmla="*/ 419398 w 579838"/>
                <a:gd name="connsiteY11" fmla="*/ 41322 h 431400"/>
                <a:gd name="connsiteX12" fmla="*/ 267480 w 579838"/>
                <a:gd name="connsiteY12" fmla="*/ 2357 h 43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838" h="431400">
                  <a:moveTo>
                    <a:pt x="267480" y="2357"/>
                  </a:moveTo>
                  <a:cubicBezTo>
                    <a:pt x="213207" y="-2282"/>
                    <a:pt x="156846" y="-1354"/>
                    <a:pt x="104893" y="16969"/>
                  </a:cubicBezTo>
                  <a:cubicBezTo>
                    <a:pt x="59434" y="32973"/>
                    <a:pt x="24411" y="64748"/>
                    <a:pt x="10727" y="107656"/>
                  </a:cubicBezTo>
                  <a:cubicBezTo>
                    <a:pt x="-3421" y="131777"/>
                    <a:pt x="-3885" y="162856"/>
                    <a:pt x="11191" y="188137"/>
                  </a:cubicBezTo>
                  <a:cubicBezTo>
                    <a:pt x="27426" y="237076"/>
                    <a:pt x="70798" y="279984"/>
                    <a:pt x="108140" y="309904"/>
                  </a:cubicBezTo>
                  <a:cubicBezTo>
                    <a:pt x="157774" y="350028"/>
                    <a:pt x="216222" y="384123"/>
                    <a:pt x="275829" y="407548"/>
                  </a:cubicBezTo>
                  <a:cubicBezTo>
                    <a:pt x="312011" y="421928"/>
                    <a:pt x="346338" y="431206"/>
                    <a:pt x="385303" y="431438"/>
                  </a:cubicBezTo>
                  <a:cubicBezTo>
                    <a:pt x="424964" y="431670"/>
                    <a:pt x="466712" y="424944"/>
                    <a:pt x="500575" y="403142"/>
                  </a:cubicBezTo>
                  <a:cubicBezTo>
                    <a:pt x="514723" y="394096"/>
                    <a:pt x="525624" y="382268"/>
                    <a:pt x="533278" y="369047"/>
                  </a:cubicBezTo>
                  <a:cubicBezTo>
                    <a:pt x="537917" y="365336"/>
                    <a:pt x="542323" y="361393"/>
                    <a:pt x="546498" y="356987"/>
                  </a:cubicBezTo>
                  <a:cubicBezTo>
                    <a:pt x="589870" y="312687"/>
                    <a:pt x="590334" y="238931"/>
                    <a:pt x="564357" y="186050"/>
                  </a:cubicBezTo>
                  <a:cubicBezTo>
                    <a:pt x="533742" y="123659"/>
                    <a:pt x="482252" y="71474"/>
                    <a:pt x="419398" y="41322"/>
                  </a:cubicBezTo>
                  <a:cubicBezTo>
                    <a:pt x="372547" y="18825"/>
                    <a:pt x="318969" y="6764"/>
                    <a:pt x="267480" y="2357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D73B5C-6688-44B2-83FE-65B569E9DB69}"/>
                </a:ext>
              </a:extLst>
            </p:cNvPr>
            <p:cNvSpPr/>
            <p:nvPr/>
          </p:nvSpPr>
          <p:spPr>
            <a:xfrm>
              <a:off x="6384946" y="1855638"/>
              <a:ext cx="447636" cy="1199107"/>
            </a:xfrm>
            <a:custGeom>
              <a:avLst/>
              <a:gdLst>
                <a:gd name="connsiteX0" fmla="*/ 247297 w 447635"/>
                <a:gd name="connsiteY0" fmla="*/ 85134 h 1199106"/>
                <a:gd name="connsiteX1" fmla="*/ 301106 w 447635"/>
                <a:gd name="connsiteY1" fmla="*/ 620673 h 1199106"/>
                <a:gd name="connsiteX2" fmla="*/ 23943 w 447635"/>
                <a:gd name="connsiteY2" fmla="*/ 1092662 h 1199106"/>
                <a:gd name="connsiteX3" fmla="*/ 99786 w 447635"/>
                <a:gd name="connsiteY3" fmla="*/ 1187523 h 1199106"/>
                <a:gd name="connsiteX4" fmla="*/ 420089 w 447635"/>
                <a:gd name="connsiteY4" fmla="*/ 642475 h 1199106"/>
                <a:gd name="connsiteX5" fmla="*/ 359090 w 447635"/>
                <a:gd name="connsiteY5" fmla="*/ 36891 h 1199106"/>
                <a:gd name="connsiteX6" fmla="*/ 279304 w 447635"/>
                <a:gd name="connsiteY6" fmla="*/ 5116 h 1199106"/>
                <a:gd name="connsiteX7" fmla="*/ 247297 w 447635"/>
                <a:gd name="connsiteY7" fmla="*/ 85134 h 11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35" h="1199106">
                  <a:moveTo>
                    <a:pt x="247297" y="85134"/>
                  </a:moveTo>
                  <a:cubicBezTo>
                    <a:pt x="341463" y="244473"/>
                    <a:pt x="338216" y="443706"/>
                    <a:pt x="301106" y="620673"/>
                  </a:cubicBezTo>
                  <a:cubicBezTo>
                    <a:pt x="263533" y="799495"/>
                    <a:pt x="173774" y="984812"/>
                    <a:pt x="23943" y="1092662"/>
                  </a:cubicBezTo>
                  <a:cubicBezTo>
                    <a:pt x="-39607" y="1138585"/>
                    <a:pt x="36468" y="1233215"/>
                    <a:pt x="99786" y="1187523"/>
                  </a:cubicBezTo>
                  <a:cubicBezTo>
                    <a:pt x="276057" y="1060655"/>
                    <a:pt x="373238" y="848897"/>
                    <a:pt x="420089" y="642475"/>
                  </a:cubicBezTo>
                  <a:cubicBezTo>
                    <a:pt x="464389" y="447417"/>
                    <a:pt x="463693" y="213858"/>
                    <a:pt x="359090" y="36891"/>
                  </a:cubicBezTo>
                  <a:cubicBezTo>
                    <a:pt x="342159" y="8363"/>
                    <a:pt x="312471" y="-9264"/>
                    <a:pt x="279304" y="5116"/>
                  </a:cubicBezTo>
                  <a:cubicBezTo>
                    <a:pt x="251704" y="17177"/>
                    <a:pt x="230366" y="56606"/>
                    <a:pt x="247297" y="85134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9126B3-2B0F-4020-88B3-71611AD598B9}"/>
                </a:ext>
              </a:extLst>
            </p:cNvPr>
            <p:cNvSpPr/>
            <p:nvPr/>
          </p:nvSpPr>
          <p:spPr>
            <a:xfrm>
              <a:off x="6622733" y="1424019"/>
              <a:ext cx="201784" cy="201784"/>
            </a:xfrm>
            <a:custGeom>
              <a:avLst/>
              <a:gdLst>
                <a:gd name="connsiteX0" fmla="*/ 0 w 201783"/>
                <a:gd name="connsiteY0" fmla="*/ 134291 h 201783"/>
                <a:gd name="connsiteX1" fmla="*/ 25513 w 201783"/>
                <a:gd name="connsiteY1" fmla="*/ 140089 h 201783"/>
                <a:gd name="connsiteX2" fmla="*/ 79322 w 201783"/>
                <a:gd name="connsiteY2" fmla="*/ 179750 h 201783"/>
                <a:gd name="connsiteX3" fmla="*/ 164906 w 201783"/>
                <a:gd name="connsiteY3" fmla="*/ 194826 h 201783"/>
                <a:gd name="connsiteX4" fmla="*/ 194826 w 201783"/>
                <a:gd name="connsiteY4" fmla="*/ 98805 h 201783"/>
                <a:gd name="connsiteX5" fmla="*/ 92310 w 201783"/>
                <a:gd name="connsiteY5" fmla="*/ 13684 h 201783"/>
                <a:gd name="connsiteX6" fmla="*/ 57752 w 201783"/>
                <a:gd name="connsiteY6" fmla="*/ 0 h 201783"/>
                <a:gd name="connsiteX7" fmla="*/ 0 w 201783"/>
                <a:gd name="connsiteY7" fmla="*/ 134291 h 2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3" h="201783">
                  <a:moveTo>
                    <a:pt x="0" y="134291"/>
                  </a:moveTo>
                  <a:cubicBezTo>
                    <a:pt x="8582" y="136146"/>
                    <a:pt x="16931" y="138002"/>
                    <a:pt x="25513" y="140089"/>
                  </a:cubicBezTo>
                  <a:cubicBezTo>
                    <a:pt x="45691" y="147975"/>
                    <a:pt x="62854" y="162123"/>
                    <a:pt x="79322" y="179750"/>
                  </a:cubicBezTo>
                  <a:cubicBezTo>
                    <a:pt x="101124" y="203176"/>
                    <a:pt x="136378" y="209670"/>
                    <a:pt x="164906" y="194826"/>
                  </a:cubicBezTo>
                  <a:cubicBezTo>
                    <a:pt x="201552" y="175575"/>
                    <a:pt x="209670" y="134523"/>
                    <a:pt x="194826" y="98805"/>
                  </a:cubicBezTo>
                  <a:cubicBezTo>
                    <a:pt x="174879" y="50562"/>
                    <a:pt x="135914" y="28296"/>
                    <a:pt x="92310" y="13684"/>
                  </a:cubicBezTo>
                  <a:cubicBezTo>
                    <a:pt x="81177" y="8118"/>
                    <a:pt x="69581" y="3479"/>
                    <a:pt x="57752" y="0"/>
                  </a:cubicBezTo>
                  <a:cubicBezTo>
                    <a:pt x="48011" y="47779"/>
                    <a:pt x="31775" y="98573"/>
                    <a:pt x="0" y="134291"/>
                  </a:cubicBezTo>
                  <a:close/>
                </a:path>
              </a:pathLst>
            </a:custGeom>
            <a:solidFill>
              <a:srgbClr val="EB242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6721FA-A348-42B5-8DC9-C6CDF8632E66}"/>
                </a:ext>
              </a:extLst>
            </p:cNvPr>
            <p:cNvSpPr/>
            <p:nvPr/>
          </p:nvSpPr>
          <p:spPr>
            <a:xfrm>
              <a:off x="6414774" y="754885"/>
              <a:ext cx="257448" cy="313113"/>
            </a:xfrm>
            <a:custGeom>
              <a:avLst/>
              <a:gdLst>
                <a:gd name="connsiteX0" fmla="*/ 253651 w 257448"/>
                <a:gd name="connsiteY0" fmla="*/ 57520 h 313113"/>
                <a:gd name="connsiteX1" fmla="*/ 256898 w 257448"/>
                <a:gd name="connsiteY1" fmla="*/ 11597 h 313113"/>
                <a:gd name="connsiteX2" fmla="*/ 258522 w 257448"/>
                <a:gd name="connsiteY2" fmla="*/ 0 h 313113"/>
                <a:gd name="connsiteX3" fmla="*/ 253651 w 257448"/>
                <a:gd name="connsiteY3" fmla="*/ 464 h 313113"/>
                <a:gd name="connsiteX4" fmla="*/ 65551 w 257448"/>
                <a:gd name="connsiteY4" fmla="*/ 74451 h 313113"/>
                <a:gd name="connsiteX5" fmla="*/ 9655 w 257448"/>
                <a:gd name="connsiteY5" fmla="*/ 165834 h 313113"/>
                <a:gd name="connsiteX6" fmla="*/ 1305 w 257448"/>
                <a:gd name="connsiteY6" fmla="*/ 304763 h 313113"/>
                <a:gd name="connsiteX7" fmla="*/ 2697 w 257448"/>
                <a:gd name="connsiteY7" fmla="*/ 314737 h 313113"/>
                <a:gd name="connsiteX8" fmla="*/ 14525 w 257448"/>
                <a:gd name="connsiteY8" fmla="*/ 312649 h 313113"/>
                <a:gd name="connsiteX9" fmla="*/ 28441 w 257448"/>
                <a:gd name="connsiteY9" fmla="*/ 304763 h 313113"/>
                <a:gd name="connsiteX10" fmla="*/ 57897 w 257448"/>
                <a:gd name="connsiteY10" fmla="*/ 285513 h 313113"/>
                <a:gd name="connsiteX11" fmla="*/ 60217 w 257448"/>
                <a:gd name="connsiteY11" fmla="*/ 194130 h 313113"/>
                <a:gd name="connsiteX12" fmla="*/ 110083 w 257448"/>
                <a:gd name="connsiteY12" fmla="*/ 110865 h 313113"/>
                <a:gd name="connsiteX13" fmla="*/ 253651 w 257448"/>
                <a:gd name="connsiteY13" fmla="*/ 57520 h 3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448" h="313113">
                  <a:moveTo>
                    <a:pt x="253651" y="57520"/>
                  </a:moveTo>
                  <a:cubicBezTo>
                    <a:pt x="255043" y="42212"/>
                    <a:pt x="256202" y="26905"/>
                    <a:pt x="256898" y="11597"/>
                  </a:cubicBezTo>
                  <a:cubicBezTo>
                    <a:pt x="257130" y="7654"/>
                    <a:pt x="257826" y="3711"/>
                    <a:pt x="258522" y="0"/>
                  </a:cubicBezTo>
                  <a:cubicBezTo>
                    <a:pt x="256898" y="0"/>
                    <a:pt x="255274" y="232"/>
                    <a:pt x="253651" y="464"/>
                  </a:cubicBezTo>
                  <a:cubicBezTo>
                    <a:pt x="187317" y="9277"/>
                    <a:pt x="116809" y="28528"/>
                    <a:pt x="65551" y="74451"/>
                  </a:cubicBezTo>
                  <a:cubicBezTo>
                    <a:pt x="38415" y="98805"/>
                    <a:pt x="21483" y="132203"/>
                    <a:pt x="9655" y="165834"/>
                  </a:cubicBezTo>
                  <a:cubicBezTo>
                    <a:pt x="-6117" y="211525"/>
                    <a:pt x="2465" y="257912"/>
                    <a:pt x="1305" y="304763"/>
                  </a:cubicBezTo>
                  <a:cubicBezTo>
                    <a:pt x="1305" y="308474"/>
                    <a:pt x="1769" y="311721"/>
                    <a:pt x="2697" y="314737"/>
                  </a:cubicBezTo>
                  <a:cubicBezTo>
                    <a:pt x="6639" y="314041"/>
                    <a:pt x="10582" y="313345"/>
                    <a:pt x="14525" y="312649"/>
                  </a:cubicBezTo>
                  <a:cubicBezTo>
                    <a:pt x="19164" y="310098"/>
                    <a:pt x="23803" y="307547"/>
                    <a:pt x="28441" y="304763"/>
                  </a:cubicBezTo>
                  <a:cubicBezTo>
                    <a:pt x="38415" y="298501"/>
                    <a:pt x="48156" y="292007"/>
                    <a:pt x="57897" y="285513"/>
                  </a:cubicBezTo>
                  <a:cubicBezTo>
                    <a:pt x="56738" y="254897"/>
                    <a:pt x="53259" y="224282"/>
                    <a:pt x="60217" y="194130"/>
                  </a:cubicBezTo>
                  <a:cubicBezTo>
                    <a:pt x="67639" y="162123"/>
                    <a:pt x="85730" y="132667"/>
                    <a:pt x="110083" y="110865"/>
                  </a:cubicBezTo>
                  <a:cubicBezTo>
                    <a:pt x="147656" y="77235"/>
                    <a:pt x="204481" y="64942"/>
                    <a:pt x="253651" y="5752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7354D7-19A1-4675-8580-CC96C7978894}"/>
                </a:ext>
              </a:extLst>
            </p:cNvPr>
            <p:cNvSpPr/>
            <p:nvPr/>
          </p:nvSpPr>
          <p:spPr>
            <a:xfrm>
              <a:off x="6585347" y="668108"/>
              <a:ext cx="55665" cy="53345"/>
            </a:xfrm>
            <a:custGeom>
              <a:avLst/>
              <a:gdLst>
                <a:gd name="connsiteX0" fmla="*/ 44 w 55664"/>
                <a:gd name="connsiteY0" fmla="*/ 26242 h 53345"/>
                <a:gd name="connsiteX1" fmla="*/ 56869 w 55664"/>
                <a:gd name="connsiteY1" fmla="*/ 28793 h 53345"/>
                <a:gd name="connsiteX2" fmla="*/ 44 w 55664"/>
                <a:gd name="connsiteY2" fmla="*/ 26242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64" h="53345">
                  <a:moveTo>
                    <a:pt x="44" y="26242"/>
                  </a:moveTo>
                  <a:cubicBezTo>
                    <a:pt x="-1811" y="62888"/>
                    <a:pt x="55013" y="65439"/>
                    <a:pt x="56869" y="28793"/>
                  </a:cubicBezTo>
                  <a:cubicBezTo>
                    <a:pt x="58956" y="-7853"/>
                    <a:pt x="2132" y="-10404"/>
                    <a:pt x="44" y="2624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D601A-0EA1-4689-9FC8-CFD2C44BE677}"/>
                </a:ext>
              </a:extLst>
            </p:cNvPr>
            <p:cNvSpPr/>
            <p:nvPr/>
          </p:nvSpPr>
          <p:spPr>
            <a:xfrm>
              <a:off x="6505578" y="695018"/>
              <a:ext cx="60303" cy="55665"/>
            </a:xfrm>
            <a:custGeom>
              <a:avLst/>
              <a:gdLst>
                <a:gd name="connsiteX0" fmla="*/ 28 w 60303"/>
                <a:gd name="connsiteY0" fmla="*/ 27164 h 55664"/>
                <a:gd name="connsiteX1" fmla="*/ 27165 w 60303"/>
                <a:gd name="connsiteY1" fmla="*/ 56852 h 55664"/>
                <a:gd name="connsiteX2" fmla="*/ 30644 w 60303"/>
                <a:gd name="connsiteY2" fmla="*/ 57084 h 55664"/>
                <a:gd name="connsiteX3" fmla="*/ 60331 w 60303"/>
                <a:gd name="connsiteY3" fmla="*/ 29947 h 55664"/>
                <a:gd name="connsiteX4" fmla="*/ 33195 w 60303"/>
                <a:gd name="connsiteY4" fmla="*/ 260 h 55664"/>
                <a:gd name="connsiteX5" fmla="*/ 29716 w 60303"/>
                <a:gd name="connsiteY5" fmla="*/ 28 h 55664"/>
                <a:gd name="connsiteX6" fmla="*/ 28 w 60303"/>
                <a:gd name="connsiteY6" fmla="*/ 27164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64"/>
                  </a:moveTo>
                  <a:cubicBezTo>
                    <a:pt x="-668" y="42704"/>
                    <a:pt x="11625" y="56156"/>
                    <a:pt x="27165" y="56852"/>
                  </a:cubicBezTo>
                  <a:lnTo>
                    <a:pt x="30644" y="57084"/>
                  </a:lnTo>
                  <a:cubicBezTo>
                    <a:pt x="46183" y="58012"/>
                    <a:pt x="59635" y="45255"/>
                    <a:pt x="60331" y="29947"/>
                  </a:cubicBezTo>
                  <a:cubicBezTo>
                    <a:pt x="61027" y="14408"/>
                    <a:pt x="48735" y="955"/>
                    <a:pt x="33195" y="260"/>
                  </a:cubicBezTo>
                  <a:lnTo>
                    <a:pt x="29716" y="28"/>
                  </a:lnTo>
                  <a:cubicBezTo>
                    <a:pt x="14176" y="-668"/>
                    <a:pt x="724" y="11856"/>
                    <a:pt x="28" y="27164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DD0739-D1A3-439B-BE08-CEDE1C14D2B6}"/>
                </a:ext>
              </a:extLst>
            </p:cNvPr>
            <p:cNvSpPr/>
            <p:nvPr/>
          </p:nvSpPr>
          <p:spPr>
            <a:xfrm>
              <a:off x="6445970" y="741848"/>
              <a:ext cx="60303" cy="55665"/>
            </a:xfrm>
            <a:custGeom>
              <a:avLst/>
              <a:gdLst>
                <a:gd name="connsiteX0" fmla="*/ 28 w 60303"/>
                <a:gd name="connsiteY0" fmla="*/ 27185 h 55664"/>
                <a:gd name="connsiteX1" fmla="*/ 27165 w 60303"/>
                <a:gd name="connsiteY1" fmla="*/ 56873 h 55664"/>
                <a:gd name="connsiteX2" fmla="*/ 30644 w 60303"/>
                <a:gd name="connsiteY2" fmla="*/ 57105 h 55664"/>
                <a:gd name="connsiteX3" fmla="*/ 60331 w 60303"/>
                <a:gd name="connsiteY3" fmla="*/ 29968 h 55664"/>
                <a:gd name="connsiteX4" fmla="*/ 33195 w 60303"/>
                <a:gd name="connsiteY4" fmla="*/ 280 h 55664"/>
                <a:gd name="connsiteX5" fmla="*/ 29716 w 60303"/>
                <a:gd name="connsiteY5" fmla="*/ 48 h 55664"/>
                <a:gd name="connsiteX6" fmla="*/ 28 w 60303"/>
                <a:gd name="connsiteY6" fmla="*/ 27185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85"/>
                  </a:moveTo>
                  <a:cubicBezTo>
                    <a:pt x="-668" y="42725"/>
                    <a:pt x="11625" y="56177"/>
                    <a:pt x="27165" y="56873"/>
                  </a:cubicBezTo>
                  <a:lnTo>
                    <a:pt x="30644" y="57105"/>
                  </a:lnTo>
                  <a:cubicBezTo>
                    <a:pt x="46183" y="58032"/>
                    <a:pt x="59636" y="45276"/>
                    <a:pt x="60331" y="29968"/>
                  </a:cubicBezTo>
                  <a:cubicBezTo>
                    <a:pt x="61027" y="14428"/>
                    <a:pt x="48735" y="976"/>
                    <a:pt x="33195" y="280"/>
                  </a:cubicBezTo>
                  <a:lnTo>
                    <a:pt x="29716" y="48"/>
                  </a:lnTo>
                  <a:cubicBezTo>
                    <a:pt x="14408" y="-879"/>
                    <a:pt x="724" y="11645"/>
                    <a:pt x="28" y="2718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7461823-FF51-472C-874B-7D2ACFD395BA}"/>
                </a:ext>
              </a:extLst>
            </p:cNvPr>
            <p:cNvSpPr/>
            <p:nvPr/>
          </p:nvSpPr>
          <p:spPr>
            <a:xfrm>
              <a:off x="7703663" y="1651194"/>
              <a:ext cx="920784" cy="589116"/>
            </a:xfrm>
            <a:custGeom>
              <a:avLst/>
              <a:gdLst>
                <a:gd name="connsiteX0" fmla="*/ 921833 w 920784"/>
                <a:gd name="connsiteY0" fmla="*/ 58802 h 589116"/>
                <a:gd name="connsiteX1" fmla="*/ 806329 w 920784"/>
                <a:gd name="connsiteY1" fmla="*/ 57410 h 589116"/>
                <a:gd name="connsiteX2" fmla="*/ 498319 w 920784"/>
                <a:gd name="connsiteY2" fmla="*/ 469560 h 589116"/>
                <a:gd name="connsiteX3" fmla="*/ 258961 w 920784"/>
                <a:gd name="connsiteY3" fmla="*/ 421781 h 589116"/>
                <a:gd name="connsiteX4" fmla="*/ 159461 w 920784"/>
                <a:gd name="connsiteY4" fmla="*/ 354288 h 589116"/>
                <a:gd name="connsiteX5" fmla="*/ 115393 w 920784"/>
                <a:gd name="connsiteY5" fmla="*/ 263601 h 589116"/>
                <a:gd name="connsiteX6" fmla="*/ 58569 w 920784"/>
                <a:gd name="connsiteY6" fmla="*/ 202602 h 589116"/>
                <a:gd name="connsiteX7" fmla="*/ 121 w 920784"/>
                <a:gd name="connsiteY7" fmla="*/ 261978 h 589116"/>
                <a:gd name="connsiteX8" fmla="*/ 179872 w 920784"/>
                <a:gd name="connsiteY8" fmla="*/ 515019 h 589116"/>
                <a:gd name="connsiteX9" fmla="*/ 488578 w 920784"/>
                <a:gd name="connsiteY9" fmla="*/ 590630 h 589116"/>
                <a:gd name="connsiteX10" fmla="*/ 921833 w 920784"/>
                <a:gd name="connsiteY10" fmla="*/ 58802 h 5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784" h="589116">
                  <a:moveTo>
                    <a:pt x="921833" y="58802"/>
                  </a:moveTo>
                  <a:cubicBezTo>
                    <a:pt x="918586" y="-18433"/>
                    <a:pt x="803082" y="-20288"/>
                    <a:pt x="806329" y="57410"/>
                  </a:cubicBezTo>
                  <a:cubicBezTo>
                    <a:pt x="814215" y="248525"/>
                    <a:pt x="692449" y="449382"/>
                    <a:pt x="498319" y="469560"/>
                  </a:cubicBezTo>
                  <a:cubicBezTo>
                    <a:pt x="418069" y="477910"/>
                    <a:pt x="334572" y="457267"/>
                    <a:pt x="258961" y="421781"/>
                  </a:cubicBezTo>
                  <a:cubicBezTo>
                    <a:pt x="221620" y="404386"/>
                    <a:pt x="187061" y="382352"/>
                    <a:pt x="159461" y="354288"/>
                  </a:cubicBezTo>
                  <a:cubicBezTo>
                    <a:pt x="134180" y="328543"/>
                    <a:pt x="117481" y="295608"/>
                    <a:pt x="115393" y="263601"/>
                  </a:cubicBezTo>
                  <a:cubicBezTo>
                    <a:pt x="113306" y="230898"/>
                    <a:pt x="91968" y="203066"/>
                    <a:pt x="58569" y="202602"/>
                  </a:cubicBezTo>
                  <a:cubicBezTo>
                    <a:pt x="29113" y="202138"/>
                    <a:pt x="-2198" y="229275"/>
                    <a:pt x="121" y="261978"/>
                  </a:cubicBezTo>
                  <a:cubicBezTo>
                    <a:pt x="7775" y="378873"/>
                    <a:pt x="83850" y="462602"/>
                    <a:pt x="179872" y="515019"/>
                  </a:cubicBezTo>
                  <a:cubicBezTo>
                    <a:pt x="271718" y="564885"/>
                    <a:pt x="384439" y="596429"/>
                    <a:pt x="488578" y="590630"/>
                  </a:cubicBezTo>
                  <a:cubicBezTo>
                    <a:pt x="747650" y="575786"/>
                    <a:pt x="932734" y="319730"/>
                    <a:pt x="921833" y="58802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4A2AD35-5E87-47D3-8D9F-9818842E30C3}"/>
                </a:ext>
              </a:extLst>
            </p:cNvPr>
            <p:cNvSpPr/>
            <p:nvPr/>
          </p:nvSpPr>
          <p:spPr>
            <a:xfrm>
              <a:off x="7059175" y="424320"/>
              <a:ext cx="487065" cy="1215342"/>
            </a:xfrm>
            <a:custGeom>
              <a:avLst/>
              <a:gdLst>
                <a:gd name="connsiteX0" fmla="*/ 280239 w 487064"/>
                <a:gd name="connsiteY0" fmla="*/ 101413 h 1215342"/>
                <a:gd name="connsiteX1" fmla="*/ 343789 w 487064"/>
                <a:gd name="connsiteY1" fmla="*/ 679861 h 1215342"/>
                <a:gd name="connsiteX2" fmla="*/ 35547 w 487064"/>
                <a:gd name="connsiteY2" fmla="*/ 1086908 h 1215342"/>
                <a:gd name="connsiteX3" fmla="*/ 79846 w 487064"/>
                <a:gd name="connsiteY3" fmla="*/ 1213313 h 1215342"/>
                <a:gd name="connsiteX4" fmla="*/ 458365 w 487064"/>
                <a:gd name="connsiteY4" fmla="*/ 718130 h 1215342"/>
                <a:gd name="connsiteX5" fmla="*/ 374636 w 487064"/>
                <a:gd name="connsiteY5" fmla="*/ 31833 h 1215342"/>
                <a:gd name="connsiteX6" fmla="*/ 280239 w 487064"/>
                <a:gd name="connsiteY6" fmla="*/ 101413 h 121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064" h="1215342">
                  <a:moveTo>
                    <a:pt x="280239" y="101413"/>
                  </a:moveTo>
                  <a:cubicBezTo>
                    <a:pt x="380667" y="274901"/>
                    <a:pt x="386697" y="493153"/>
                    <a:pt x="343789" y="679861"/>
                  </a:cubicBezTo>
                  <a:cubicBezTo>
                    <a:pt x="302505" y="859843"/>
                    <a:pt x="195350" y="1031475"/>
                    <a:pt x="35547" y="1086908"/>
                  </a:cubicBezTo>
                  <a:cubicBezTo>
                    <a:pt x="-34730" y="1111261"/>
                    <a:pt x="9338" y="1237898"/>
                    <a:pt x="79846" y="1213313"/>
                  </a:cubicBezTo>
                  <a:cubicBezTo>
                    <a:pt x="280935" y="1143268"/>
                    <a:pt x="403397" y="938933"/>
                    <a:pt x="458365" y="718130"/>
                  </a:cubicBezTo>
                  <a:cubicBezTo>
                    <a:pt x="512638" y="499415"/>
                    <a:pt x="493851" y="238024"/>
                    <a:pt x="374636" y="31833"/>
                  </a:cubicBezTo>
                  <a:cubicBezTo>
                    <a:pt x="331265" y="-42619"/>
                    <a:pt x="237331" y="27194"/>
                    <a:pt x="280239" y="1014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010D28D-33E6-448B-BEE8-614F160EF4A9}"/>
                </a:ext>
              </a:extLst>
            </p:cNvPr>
            <p:cNvSpPr/>
            <p:nvPr/>
          </p:nvSpPr>
          <p:spPr>
            <a:xfrm>
              <a:off x="5283777" y="585792"/>
              <a:ext cx="322390" cy="354861"/>
            </a:xfrm>
            <a:custGeom>
              <a:avLst/>
              <a:gdLst>
                <a:gd name="connsiteX0" fmla="*/ 178351 w 322390"/>
                <a:gd name="connsiteY0" fmla="*/ 5347 h 354861"/>
                <a:gd name="connsiteX1" fmla="*/ 134283 w 322390"/>
                <a:gd name="connsiteY1" fmla="*/ 31092 h 354861"/>
                <a:gd name="connsiteX2" fmla="*/ 182062 w 322390"/>
                <a:gd name="connsiteY2" fmla="*/ 159120 h 354861"/>
                <a:gd name="connsiteX3" fmla="*/ 80706 w 322390"/>
                <a:gd name="connsiteY3" fmla="*/ 123866 h 354861"/>
                <a:gd name="connsiteX4" fmla="*/ 47307 w 322390"/>
                <a:gd name="connsiteY4" fmla="*/ 154250 h 354861"/>
                <a:gd name="connsiteX5" fmla="*/ 86736 w 322390"/>
                <a:gd name="connsiteY5" fmla="*/ 207595 h 354861"/>
                <a:gd name="connsiteX6" fmla="*/ 133123 w 322390"/>
                <a:gd name="connsiteY6" fmla="*/ 232412 h 354861"/>
                <a:gd name="connsiteX7" fmla="*/ 10893 w 322390"/>
                <a:gd name="connsiteY7" fmla="*/ 257461 h 354861"/>
                <a:gd name="connsiteX8" fmla="*/ 5791 w 322390"/>
                <a:gd name="connsiteY8" fmla="*/ 296194 h 354861"/>
                <a:gd name="connsiteX9" fmla="*/ 188324 w 322390"/>
                <a:gd name="connsiteY9" fmla="*/ 351627 h 354861"/>
                <a:gd name="connsiteX10" fmla="*/ 317280 w 322390"/>
                <a:gd name="connsiteY10" fmla="*/ 260012 h 354861"/>
                <a:gd name="connsiteX11" fmla="*/ 322615 w 322390"/>
                <a:gd name="connsiteY11" fmla="*/ 244704 h 354861"/>
                <a:gd name="connsiteX12" fmla="*/ 178351 w 322390"/>
                <a:gd name="connsiteY12" fmla="*/ 5347 h 35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390" h="354861">
                  <a:moveTo>
                    <a:pt x="178351" y="5347"/>
                  </a:moveTo>
                  <a:cubicBezTo>
                    <a:pt x="158404" y="-8801"/>
                    <a:pt x="131964" y="6971"/>
                    <a:pt x="134283" y="31092"/>
                  </a:cubicBezTo>
                  <a:cubicBezTo>
                    <a:pt x="138922" y="77943"/>
                    <a:pt x="157245" y="120387"/>
                    <a:pt x="182062" y="159120"/>
                  </a:cubicBezTo>
                  <a:cubicBezTo>
                    <a:pt x="150982" y="142653"/>
                    <a:pt x="115032" y="122938"/>
                    <a:pt x="80706" y="123866"/>
                  </a:cubicBezTo>
                  <a:cubicBezTo>
                    <a:pt x="62847" y="124330"/>
                    <a:pt x="50322" y="137318"/>
                    <a:pt x="47307" y="154250"/>
                  </a:cubicBezTo>
                  <a:cubicBezTo>
                    <a:pt x="42900" y="178603"/>
                    <a:pt x="69573" y="196926"/>
                    <a:pt x="86736" y="207595"/>
                  </a:cubicBezTo>
                  <a:cubicBezTo>
                    <a:pt x="101580" y="216872"/>
                    <a:pt x="117352" y="224758"/>
                    <a:pt x="133123" y="232412"/>
                  </a:cubicBezTo>
                  <a:cubicBezTo>
                    <a:pt x="90215" y="229629"/>
                    <a:pt x="45684" y="227773"/>
                    <a:pt x="10893" y="257461"/>
                  </a:cubicBezTo>
                  <a:cubicBezTo>
                    <a:pt x="224" y="266506"/>
                    <a:pt x="-4646" y="284597"/>
                    <a:pt x="5791" y="296194"/>
                  </a:cubicBezTo>
                  <a:cubicBezTo>
                    <a:pt x="51714" y="346060"/>
                    <a:pt x="122222" y="366471"/>
                    <a:pt x="188324" y="351627"/>
                  </a:cubicBezTo>
                  <a:cubicBezTo>
                    <a:pt x="239814" y="340262"/>
                    <a:pt x="304292" y="313821"/>
                    <a:pt x="317280" y="260012"/>
                  </a:cubicBezTo>
                  <a:cubicBezTo>
                    <a:pt x="320295" y="256301"/>
                    <a:pt x="322383" y="251199"/>
                    <a:pt x="322615" y="244704"/>
                  </a:cubicBezTo>
                  <a:cubicBezTo>
                    <a:pt x="325630" y="149379"/>
                    <a:pt x="252802" y="57764"/>
                    <a:pt x="178351" y="534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0347A8E-6EEC-407E-BEC8-EF6C3BC49136}"/>
                </a:ext>
              </a:extLst>
            </p:cNvPr>
            <p:cNvSpPr/>
            <p:nvPr/>
          </p:nvSpPr>
          <p:spPr>
            <a:xfrm>
              <a:off x="6739165" y="1551352"/>
              <a:ext cx="2319" cy="2319"/>
            </a:xfrm>
            <a:custGeom>
              <a:avLst/>
              <a:gdLst>
                <a:gd name="connsiteX0" fmla="*/ 0 w 0"/>
                <a:gd name="connsiteY0" fmla="*/ 0 h 0"/>
                <a:gd name="connsiteX1" fmla="*/ 464 w 0"/>
                <a:gd name="connsiteY1" fmla="*/ 1160 h 0"/>
                <a:gd name="connsiteX2" fmla="*/ 464 w 0"/>
                <a:gd name="connsiteY2" fmla="*/ 69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32" y="464"/>
                    <a:pt x="464" y="928"/>
                    <a:pt x="464" y="1160"/>
                  </a:cubicBezTo>
                  <a:cubicBezTo>
                    <a:pt x="464" y="928"/>
                    <a:pt x="464" y="928"/>
                    <a:pt x="464" y="696"/>
                  </a:cubicBezTo>
                  <a:cubicBezTo>
                    <a:pt x="464" y="464"/>
                    <a:pt x="232" y="232"/>
                    <a:pt x="0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D9CF554-0F2D-436B-A390-824F1618CCA9}"/>
                </a:ext>
              </a:extLst>
            </p:cNvPr>
            <p:cNvSpPr/>
            <p:nvPr/>
          </p:nvSpPr>
          <p:spPr>
            <a:xfrm>
              <a:off x="6645389" y="1482442"/>
              <a:ext cx="118287" cy="78858"/>
            </a:xfrm>
            <a:custGeom>
              <a:avLst/>
              <a:gdLst>
                <a:gd name="connsiteX0" fmla="*/ 13062 w 118287"/>
                <a:gd name="connsiteY0" fmla="*/ 25 h 78858"/>
                <a:gd name="connsiteX1" fmla="*/ 11207 w 118287"/>
                <a:gd name="connsiteY1" fmla="*/ 25074 h 78858"/>
                <a:gd name="connsiteX2" fmla="*/ 60377 w 118287"/>
                <a:gd name="connsiteY2" fmla="*/ 45253 h 78858"/>
                <a:gd name="connsiteX3" fmla="*/ 84035 w 118287"/>
                <a:gd name="connsiteY3" fmla="*/ 60792 h 78858"/>
                <a:gd name="connsiteX4" fmla="*/ 91689 w 118287"/>
                <a:gd name="connsiteY4" fmla="*/ 66823 h 78858"/>
                <a:gd name="connsiteX5" fmla="*/ 94240 w 118287"/>
                <a:gd name="connsiteY5" fmla="*/ 69142 h 78858"/>
                <a:gd name="connsiteX6" fmla="*/ 94704 w 118287"/>
                <a:gd name="connsiteY6" fmla="*/ 69606 h 78858"/>
                <a:gd name="connsiteX7" fmla="*/ 94704 w 118287"/>
                <a:gd name="connsiteY7" fmla="*/ 70070 h 78858"/>
                <a:gd name="connsiteX8" fmla="*/ 114418 w 118287"/>
                <a:gd name="connsiteY8" fmla="*/ 77492 h 78858"/>
                <a:gd name="connsiteX9" fmla="*/ 13062 w 118287"/>
                <a:gd name="connsiteY9" fmla="*/ 25 h 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87" h="78858">
                  <a:moveTo>
                    <a:pt x="13062" y="25"/>
                  </a:moveTo>
                  <a:cubicBezTo>
                    <a:pt x="-2941" y="-903"/>
                    <a:pt x="-5029" y="24146"/>
                    <a:pt x="11207" y="25074"/>
                  </a:cubicBezTo>
                  <a:cubicBezTo>
                    <a:pt x="28602" y="26002"/>
                    <a:pt x="45765" y="36671"/>
                    <a:pt x="60377" y="45253"/>
                  </a:cubicBezTo>
                  <a:cubicBezTo>
                    <a:pt x="68495" y="49891"/>
                    <a:pt x="76381" y="55226"/>
                    <a:pt x="84035" y="60792"/>
                  </a:cubicBezTo>
                  <a:cubicBezTo>
                    <a:pt x="86586" y="62648"/>
                    <a:pt x="89137" y="64735"/>
                    <a:pt x="91689" y="66823"/>
                  </a:cubicBezTo>
                  <a:cubicBezTo>
                    <a:pt x="92848" y="67750"/>
                    <a:pt x="93544" y="68446"/>
                    <a:pt x="94240" y="69142"/>
                  </a:cubicBezTo>
                  <a:cubicBezTo>
                    <a:pt x="93544" y="67286"/>
                    <a:pt x="94008" y="65895"/>
                    <a:pt x="94704" y="69606"/>
                  </a:cubicBezTo>
                  <a:cubicBezTo>
                    <a:pt x="95632" y="70534"/>
                    <a:pt x="95168" y="70765"/>
                    <a:pt x="94704" y="70070"/>
                  </a:cubicBezTo>
                  <a:cubicBezTo>
                    <a:pt x="96559" y="78651"/>
                    <a:pt x="106532" y="85377"/>
                    <a:pt x="114418" y="77492"/>
                  </a:cubicBezTo>
                  <a:cubicBezTo>
                    <a:pt x="142946" y="47804"/>
                    <a:pt x="33705" y="1185"/>
                    <a:pt x="13062" y="2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Arc 38">
              <a:extLst>
                <a:ext uri="{FF2B5EF4-FFF2-40B4-BE49-F238E27FC236}">
                  <a16:creationId xmlns:a16="http://schemas.microsoft.com/office/drawing/2014/main" id="{FFF81C3F-EA62-4355-97A1-46277844F1AF}"/>
                </a:ext>
              </a:extLst>
            </p:cNvPr>
            <p:cNvSpPr/>
            <p:nvPr/>
          </p:nvSpPr>
          <p:spPr>
            <a:xfrm rot="5135904">
              <a:off x="6635472" y="1544451"/>
              <a:ext cx="468755" cy="451669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3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CC9B373-81E4-4EE1-8C17-0A2B505360E6}"/>
              </a:ext>
            </a:extLst>
          </p:cNvPr>
          <p:cNvSpPr/>
          <p:nvPr/>
        </p:nvSpPr>
        <p:spPr>
          <a:xfrm>
            <a:off x="5485534" y="3874609"/>
            <a:ext cx="732376" cy="1098564"/>
          </a:xfrm>
          <a:custGeom>
            <a:avLst/>
            <a:gdLst>
              <a:gd name="connsiteX0" fmla="*/ 608395 w 621052"/>
              <a:gd name="connsiteY0" fmla="*/ 345602 h 931578"/>
              <a:gd name="connsiteX1" fmla="*/ 519160 w 621052"/>
              <a:gd name="connsiteY1" fmla="*/ 107641 h 931578"/>
              <a:gd name="connsiteX2" fmla="*/ 343958 w 621052"/>
              <a:gd name="connsiteY2" fmla="*/ 4023 h 931578"/>
              <a:gd name="connsiteX3" fmla="*/ 223670 w 621052"/>
              <a:gd name="connsiteY3" fmla="*/ 38018 h 931578"/>
              <a:gd name="connsiteX4" fmla="*/ 81155 w 621052"/>
              <a:gd name="connsiteY4" fmla="*/ 233813 h 931578"/>
              <a:gd name="connsiteX5" fmla="*/ 4013 w 621052"/>
              <a:gd name="connsiteY5" fmla="*/ 525707 h 931578"/>
              <a:gd name="connsiteX6" fmla="*/ 13493 w 621052"/>
              <a:gd name="connsiteY6" fmla="*/ 699602 h 931578"/>
              <a:gd name="connsiteX7" fmla="*/ 103709 w 621052"/>
              <a:gd name="connsiteY7" fmla="*/ 860749 h 931578"/>
              <a:gd name="connsiteX8" fmla="*/ 168102 w 621052"/>
              <a:gd name="connsiteY8" fmla="*/ 895724 h 931578"/>
              <a:gd name="connsiteX9" fmla="*/ 191637 w 621052"/>
              <a:gd name="connsiteY9" fmla="*/ 910760 h 931578"/>
              <a:gd name="connsiteX10" fmla="*/ 455420 w 621052"/>
              <a:gd name="connsiteY10" fmla="*/ 866633 h 931578"/>
              <a:gd name="connsiteX11" fmla="*/ 612318 w 621052"/>
              <a:gd name="connsiteY11" fmla="*/ 589120 h 931578"/>
              <a:gd name="connsiteX12" fmla="*/ 608395 w 621052"/>
              <a:gd name="connsiteY12" fmla="*/ 345602 h 93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052" h="931578">
                <a:moveTo>
                  <a:pt x="608395" y="345602"/>
                </a:moveTo>
                <a:cubicBezTo>
                  <a:pt x="592706" y="262250"/>
                  <a:pt x="568190" y="178245"/>
                  <a:pt x="519160" y="107641"/>
                </a:cubicBezTo>
                <a:cubicBezTo>
                  <a:pt x="476340" y="46190"/>
                  <a:pt x="413908" y="6639"/>
                  <a:pt x="343958" y="4023"/>
                </a:cubicBezTo>
                <a:cubicBezTo>
                  <a:pt x="301792" y="-7090"/>
                  <a:pt x="255049" y="5004"/>
                  <a:pt x="223670" y="38018"/>
                </a:cubicBezTo>
                <a:cubicBezTo>
                  <a:pt x="156988" y="82799"/>
                  <a:pt x="110573" y="165497"/>
                  <a:pt x="81155" y="233813"/>
                </a:cubicBezTo>
                <a:cubicBezTo>
                  <a:pt x="41603" y="325010"/>
                  <a:pt x="14800" y="426666"/>
                  <a:pt x="4013" y="525707"/>
                </a:cubicBezTo>
                <a:cubicBezTo>
                  <a:pt x="-2524" y="585851"/>
                  <a:pt x="-2197" y="641419"/>
                  <a:pt x="13493" y="699602"/>
                </a:cubicBezTo>
                <a:cubicBezTo>
                  <a:pt x="29509" y="759419"/>
                  <a:pt x="56966" y="818910"/>
                  <a:pt x="103709" y="860749"/>
                </a:cubicBezTo>
                <a:cubicBezTo>
                  <a:pt x="123321" y="878400"/>
                  <a:pt x="145221" y="889840"/>
                  <a:pt x="168102" y="895724"/>
                </a:cubicBezTo>
                <a:cubicBezTo>
                  <a:pt x="175620" y="900954"/>
                  <a:pt x="183465" y="906184"/>
                  <a:pt x="191637" y="910760"/>
                </a:cubicBezTo>
                <a:cubicBezTo>
                  <a:pt x="275969" y="957502"/>
                  <a:pt x="386778" y="927430"/>
                  <a:pt x="455420" y="866633"/>
                </a:cubicBezTo>
                <a:cubicBezTo>
                  <a:pt x="536157" y="794721"/>
                  <a:pt x="593033" y="696334"/>
                  <a:pt x="612318" y="589120"/>
                </a:cubicBezTo>
                <a:cubicBezTo>
                  <a:pt x="627354" y="510018"/>
                  <a:pt x="623431" y="425032"/>
                  <a:pt x="608395" y="345602"/>
                </a:cubicBezTo>
                <a:close/>
              </a:path>
            </a:pathLst>
          </a:custGeom>
          <a:solidFill>
            <a:srgbClr val="F97D73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000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8C1CD69-CC24-4DA9-8C34-4EB5B2F5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4136">
            <a:off x="5243959" y="4053662"/>
            <a:ext cx="1226851" cy="69010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50BD1DF-9473-4FAC-B707-72DDF2080F63}"/>
              </a:ext>
            </a:extLst>
          </p:cNvPr>
          <p:cNvGrpSpPr/>
          <p:nvPr/>
        </p:nvGrpSpPr>
        <p:grpSpPr>
          <a:xfrm>
            <a:off x="4080092" y="923233"/>
            <a:ext cx="4386955" cy="5009564"/>
            <a:chOff x="4080092" y="923233"/>
            <a:chExt cx="4386955" cy="5009564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0EA3994-ED5A-469F-A9CA-888D3FFC01D2}"/>
                </a:ext>
              </a:extLst>
            </p:cNvPr>
            <p:cNvSpPr/>
            <p:nvPr/>
          </p:nvSpPr>
          <p:spPr>
            <a:xfrm>
              <a:off x="4295150" y="3189731"/>
              <a:ext cx="3342078" cy="1971404"/>
            </a:xfrm>
            <a:custGeom>
              <a:avLst/>
              <a:gdLst>
                <a:gd name="connsiteX0" fmla="*/ 1557833 w 3342078"/>
                <a:gd name="connsiteY0" fmla="*/ 768374 h 1971404"/>
                <a:gd name="connsiteX1" fmla="*/ 1469716 w 3342078"/>
                <a:gd name="connsiteY1" fmla="*/ 806388 h 1971404"/>
                <a:gd name="connsiteX2" fmla="*/ 1327201 w 3342078"/>
                <a:gd name="connsiteY2" fmla="*/ 1002183 h 1971404"/>
                <a:gd name="connsiteX3" fmla="*/ 1250059 w 3342078"/>
                <a:gd name="connsiteY3" fmla="*/ 1294078 h 1971404"/>
                <a:gd name="connsiteX4" fmla="*/ 1259539 w 3342078"/>
                <a:gd name="connsiteY4" fmla="*/ 1467973 h 1971404"/>
                <a:gd name="connsiteX5" fmla="*/ 1349755 w 3342078"/>
                <a:gd name="connsiteY5" fmla="*/ 1629120 h 1971404"/>
                <a:gd name="connsiteX6" fmla="*/ 1414148 w 3342078"/>
                <a:gd name="connsiteY6" fmla="*/ 1664095 h 1971404"/>
                <a:gd name="connsiteX7" fmla="*/ 1437683 w 3342078"/>
                <a:gd name="connsiteY7" fmla="*/ 1679131 h 1971404"/>
                <a:gd name="connsiteX8" fmla="*/ 1701466 w 3342078"/>
                <a:gd name="connsiteY8" fmla="*/ 1635004 h 1971404"/>
                <a:gd name="connsiteX9" fmla="*/ 1858364 w 3342078"/>
                <a:gd name="connsiteY9" fmla="*/ 1357491 h 1971404"/>
                <a:gd name="connsiteX10" fmla="*/ 1854441 w 3342078"/>
                <a:gd name="connsiteY10" fmla="*/ 1113973 h 1971404"/>
                <a:gd name="connsiteX11" fmla="*/ 1765206 w 3342078"/>
                <a:gd name="connsiteY11" fmla="*/ 876011 h 1971404"/>
                <a:gd name="connsiteX12" fmla="*/ 1590004 w 3342078"/>
                <a:gd name="connsiteY12" fmla="*/ 772393 h 1971404"/>
                <a:gd name="connsiteX13" fmla="*/ 1557833 w 3342078"/>
                <a:gd name="connsiteY13" fmla="*/ 768374 h 1971404"/>
                <a:gd name="connsiteX14" fmla="*/ 1361195 w 3342078"/>
                <a:gd name="connsiteY14" fmla="*/ 0 h 1971404"/>
                <a:gd name="connsiteX15" fmla="*/ 1610269 w 3342078"/>
                <a:gd name="connsiteY15" fmla="*/ 58837 h 1971404"/>
                <a:gd name="connsiteX16" fmla="*/ 1979959 w 3342078"/>
                <a:gd name="connsiteY16" fmla="*/ 121596 h 1971404"/>
                <a:gd name="connsiteX17" fmla="*/ 2077366 w 3342078"/>
                <a:gd name="connsiteY17" fmla="*/ 161800 h 1971404"/>
                <a:gd name="connsiteX18" fmla="*/ 2118225 w 3342078"/>
                <a:gd name="connsiteY18" fmla="*/ 594576 h 1971404"/>
                <a:gd name="connsiteX19" fmla="*/ 3174014 w 3342078"/>
                <a:gd name="connsiteY19" fmla="*/ 230443 h 1971404"/>
                <a:gd name="connsiteX20" fmla="*/ 3317183 w 3342078"/>
                <a:gd name="connsiteY20" fmla="*/ 353346 h 1971404"/>
                <a:gd name="connsiteX21" fmla="*/ 2130319 w 3342078"/>
                <a:gd name="connsiteY21" fmla="*/ 787756 h 1971404"/>
                <a:gd name="connsiteX22" fmla="*/ 2142740 w 3342078"/>
                <a:gd name="connsiteY22" fmla="*/ 979955 h 1971404"/>
                <a:gd name="connsiteX23" fmla="*/ 1986823 w 3342078"/>
                <a:gd name="connsiteY23" fmla="*/ 1746138 h 1971404"/>
                <a:gd name="connsiteX24" fmla="*/ 1707677 w 3342078"/>
                <a:gd name="connsiteY24" fmla="*/ 1942586 h 1971404"/>
                <a:gd name="connsiteX25" fmla="*/ 1538031 w 3342078"/>
                <a:gd name="connsiteY25" fmla="*/ 1971351 h 1971404"/>
                <a:gd name="connsiteX26" fmla="*/ 1325566 w 3342078"/>
                <a:gd name="connsiteY26" fmla="*/ 1933761 h 1971404"/>
                <a:gd name="connsiteX27" fmla="*/ 1060475 w 3342078"/>
                <a:gd name="connsiteY27" fmla="*/ 1741888 h 1971404"/>
                <a:gd name="connsiteX28" fmla="*/ 963721 w 3342078"/>
                <a:gd name="connsiteY28" fmla="*/ 1466991 h 1971404"/>
                <a:gd name="connsiteX29" fmla="*/ 990851 w 3342078"/>
                <a:gd name="connsiteY29" fmla="*/ 1163002 h 1971404"/>
                <a:gd name="connsiteX30" fmla="*/ 1073549 w 3342078"/>
                <a:gd name="connsiteY30" fmla="*/ 794620 h 1971404"/>
                <a:gd name="connsiteX31" fmla="*/ 1154940 w 3342078"/>
                <a:gd name="connsiteY31" fmla="*/ 509263 h 1971404"/>
                <a:gd name="connsiteX32" fmla="*/ 619200 w 3342078"/>
                <a:gd name="connsiteY32" fmla="*/ 303989 h 1971404"/>
                <a:gd name="connsiteX33" fmla="*/ 503488 w 3342078"/>
                <a:gd name="connsiteY33" fmla="*/ 290587 h 1971404"/>
                <a:gd name="connsiteX34" fmla="*/ 471128 w 3342078"/>
                <a:gd name="connsiteY34" fmla="*/ 290587 h 1971404"/>
                <a:gd name="connsiteX35" fmla="*/ 424059 w 3342078"/>
                <a:gd name="connsiteY35" fmla="*/ 292875 h 1971404"/>
                <a:gd name="connsiteX36" fmla="*/ 244935 w 3342078"/>
                <a:gd name="connsiteY36" fmla="*/ 331119 h 1971404"/>
                <a:gd name="connsiteX37" fmla="*/ 229245 w 3342078"/>
                <a:gd name="connsiteY37" fmla="*/ 338310 h 1971404"/>
                <a:gd name="connsiteX38" fmla="*/ 218785 w 3342078"/>
                <a:gd name="connsiteY38" fmla="*/ 344521 h 1971404"/>
                <a:gd name="connsiteX39" fmla="*/ 200153 w 3342078"/>
                <a:gd name="connsiteY39" fmla="*/ 357922 h 1971404"/>
                <a:gd name="connsiteX40" fmla="*/ 198519 w 3342078"/>
                <a:gd name="connsiteY40" fmla="*/ 359557 h 1971404"/>
                <a:gd name="connsiteX41" fmla="*/ 189367 w 3342078"/>
                <a:gd name="connsiteY41" fmla="*/ 371651 h 1971404"/>
                <a:gd name="connsiteX42" fmla="*/ 186752 w 3342078"/>
                <a:gd name="connsiteY42" fmla="*/ 376881 h 1971404"/>
                <a:gd name="connsiteX43" fmla="*/ 186425 w 3342078"/>
                <a:gd name="connsiteY43" fmla="*/ 377534 h 1971404"/>
                <a:gd name="connsiteX44" fmla="*/ 186098 w 3342078"/>
                <a:gd name="connsiteY44" fmla="*/ 382111 h 1971404"/>
                <a:gd name="connsiteX45" fmla="*/ 212248 w 3342078"/>
                <a:gd name="connsiteY45" fmla="*/ 441928 h 1971404"/>
                <a:gd name="connsiteX46" fmla="*/ 228264 w 3342078"/>
                <a:gd name="connsiteY46" fmla="*/ 454349 h 1971404"/>
                <a:gd name="connsiteX47" fmla="*/ 275007 w 3342078"/>
                <a:gd name="connsiteY47" fmla="*/ 476249 h 1971404"/>
                <a:gd name="connsiteX48" fmla="*/ 474724 w 3342078"/>
                <a:gd name="connsiteY48" fmla="*/ 492593 h 1971404"/>
                <a:gd name="connsiteX49" fmla="*/ 636524 w 3342078"/>
                <a:gd name="connsiteY49" fmla="*/ 463174 h 1971404"/>
                <a:gd name="connsiteX50" fmla="*/ 728702 w 3342078"/>
                <a:gd name="connsiteY50" fmla="*/ 458271 h 1971404"/>
                <a:gd name="connsiteX51" fmla="*/ 773156 w 3342078"/>
                <a:gd name="connsiteY51" fmla="*/ 584443 h 1971404"/>
                <a:gd name="connsiteX52" fmla="*/ 737854 w 3342078"/>
                <a:gd name="connsiteY52" fmla="*/ 627590 h 1971404"/>
                <a:gd name="connsiteX53" fmla="*/ 694380 w 3342078"/>
                <a:gd name="connsiteY53" fmla="*/ 644260 h 1971404"/>
                <a:gd name="connsiteX54" fmla="*/ 632929 w 3342078"/>
                <a:gd name="connsiteY54" fmla="*/ 659623 h 1971404"/>
                <a:gd name="connsiteX55" fmla="*/ 503815 w 3342078"/>
                <a:gd name="connsiteY55" fmla="*/ 680216 h 1971404"/>
                <a:gd name="connsiteX56" fmla="*/ 203749 w 3342078"/>
                <a:gd name="connsiteY56" fmla="*/ 650798 h 1971404"/>
                <a:gd name="connsiteX57" fmla="*/ 9261 w 3342078"/>
                <a:gd name="connsiteY57" fmla="*/ 457945 h 1971404"/>
                <a:gd name="connsiteX58" fmla="*/ 84441 w 3342078"/>
                <a:gd name="connsiteY58" fmla="*/ 209524 h 1971404"/>
                <a:gd name="connsiteX59" fmla="*/ 560364 w 3342078"/>
                <a:gd name="connsiteY59" fmla="*/ 106560 h 1971404"/>
                <a:gd name="connsiteX60" fmla="*/ 1216391 w 3342078"/>
                <a:gd name="connsiteY60" fmla="*/ 328831 h 1971404"/>
                <a:gd name="connsiteX61" fmla="*/ 1331776 w 3342078"/>
                <a:gd name="connsiteY61" fmla="*/ 42493 h 1971404"/>
                <a:gd name="connsiteX62" fmla="*/ 1361195 w 3342078"/>
                <a:gd name="connsiteY62" fmla="*/ 0 h 197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342078" h="1971404">
                  <a:moveTo>
                    <a:pt x="1557833" y="768374"/>
                  </a:moveTo>
                  <a:cubicBezTo>
                    <a:pt x="1525427" y="768635"/>
                    <a:pt x="1493251" y="781628"/>
                    <a:pt x="1469716" y="806388"/>
                  </a:cubicBezTo>
                  <a:cubicBezTo>
                    <a:pt x="1403034" y="851169"/>
                    <a:pt x="1356619" y="933867"/>
                    <a:pt x="1327201" y="1002183"/>
                  </a:cubicBezTo>
                  <a:cubicBezTo>
                    <a:pt x="1287649" y="1093381"/>
                    <a:pt x="1260846" y="1195037"/>
                    <a:pt x="1250059" y="1294078"/>
                  </a:cubicBezTo>
                  <a:cubicBezTo>
                    <a:pt x="1243522" y="1354222"/>
                    <a:pt x="1243849" y="1409790"/>
                    <a:pt x="1259539" y="1467973"/>
                  </a:cubicBezTo>
                  <a:cubicBezTo>
                    <a:pt x="1275555" y="1527790"/>
                    <a:pt x="1303012" y="1587281"/>
                    <a:pt x="1349755" y="1629120"/>
                  </a:cubicBezTo>
                  <a:cubicBezTo>
                    <a:pt x="1369367" y="1646771"/>
                    <a:pt x="1391267" y="1658211"/>
                    <a:pt x="1414148" y="1664095"/>
                  </a:cubicBezTo>
                  <a:cubicBezTo>
                    <a:pt x="1421666" y="1669325"/>
                    <a:pt x="1429511" y="1674555"/>
                    <a:pt x="1437683" y="1679131"/>
                  </a:cubicBezTo>
                  <a:cubicBezTo>
                    <a:pt x="1522015" y="1725873"/>
                    <a:pt x="1632824" y="1695801"/>
                    <a:pt x="1701466" y="1635004"/>
                  </a:cubicBezTo>
                  <a:cubicBezTo>
                    <a:pt x="1782203" y="1563092"/>
                    <a:pt x="1839079" y="1464705"/>
                    <a:pt x="1858364" y="1357491"/>
                  </a:cubicBezTo>
                  <a:cubicBezTo>
                    <a:pt x="1873400" y="1278389"/>
                    <a:pt x="1869477" y="1193403"/>
                    <a:pt x="1854441" y="1113973"/>
                  </a:cubicBezTo>
                  <a:cubicBezTo>
                    <a:pt x="1838752" y="1030621"/>
                    <a:pt x="1814236" y="946615"/>
                    <a:pt x="1765206" y="876011"/>
                  </a:cubicBezTo>
                  <a:cubicBezTo>
                    <a:pt x="1722386" y="814560"/>
                    <a:pt x="1659954" y="775009"/>
                    <a:pt x="1590004" y="772393"/>
                  </a:cubicBezTo>
                  <a:cubicBezTo>
                    <a:pt x="1579463" y="769615"/>
                    <a:pt x="1568635" y="768287"/>
                    <a:pt x="1557833" y="768374"/>
                  </a:cubicBezTo>
                  <a:close/>
                  <a:moveTo>
                    <a:pt x="1361195" y="0"/>
                  </a:moveTo>
                  <a:cubicBezTo>
                    <a:pt x="1443239" y="22881"/>
                    <a:pt x="1526591" y="42166"/>
                    <a:pt x="1610269" y="58837"/>
                  </a:cubicBezTo>
                  <a:cubicBezTo>
                    <a:pt x="1732846" y="83025"/>
                    <a:pt x="1856402" y="102310"/>
                    <a:pt x="1979959" y="121596"/>
                  </a:cubicBezTo>
                  <a:cubicBezTo>
                    <a:pt x="2022125" y="167357"/>
                    <a:pt x="2052851" y="103291"/>
                    <a:pt x="2077366" y="161800"/>
                  </a:cubicBezTo>
                  <a:cubicBezTo>
                    <a:pt x="2088480" y="187623"/>
                    <a:pt x="2104496" y="394205"/>
                    <a:pt x="2118225" y="594576"/>
                  </a:cubicBezTo>
                  <a:cubicBezTo>
                    <a:pt x="2506873" y="648836"/>
                    <a:pt x="2901732" y="530183"/>
                    <a:pt x="3174014" y="230443"/>
                  </a:cubicBezTo>
                  <a:cubicBezTo>
                    <a:pt x="3255732" y="140554"/>
                    <a:pt x="3400208" y="262803"/>
                    <a:pt x="3317183" y="353346"/>
                  </a:cubicBezTo>
                  <a:cubicBezTo>
                    <a:pt x="3013194" y="687734"/>
                    <a:pt x="2568651" y="838748"/>
                    <a:pt x="2130319" y="787756"/>
                  </a:cubicBezTo>
                  <a:cubicBezTo>
                    <a:pt x="2136203" y="879279"/>
                    <a:pt x="2140452" y="951845"/>
                    <a:pt x="2142740" y="979955"/>
                  </a:cubicBezTo>
                  <a:cubicBezTo>
                    <a:pt x="2162679" y="1242432"/>
                    <a:pt x="2158430" y="1529423"/>
                    <a:pt x="1986823" y="1746138"/>
                  </a:cubicBezTo>
                  <a:cubicBezTo>
                    <a:pt x="1916546" y="1834719"/>
                    <a:pt x="1816197" y="1908265"/>
                    <a:pt x="1707677" y="1942586"/>
                  </a:cubicBezTo>
                  <a:cubicBezTo>
                    <a:pt x="1653743" y="1959584"/>
                    <a:pt x="1595233" y="1972332"/>
                    <a:pt x="1538031" y="1971351"/>
                  </a:cubicBezTo>
                  <a:cubicBezTo>
                    <a:pt x="1461870" y="1970044"/>
                    <a:pt x="1397477" y="1959257"/>
                    <a:pt x="1325566" y="1933761"/>
                  </a:cubicBezTo>
                  <a:cubicBezTo>
                    <a:pt x="1222602" y="1897151"/>
                    <a:pt x="1126175" y="1829816"/>
                    <a:pt x="1060475" y="1741888"/>
                  </a:cubicBezTo>
                  <a:cubicBezTo>
                    <a:pt x="1001965" y="1663440"/>
                    <a:pt x="970258" y="1564072"/>
                    <a:pt x="963721" y="1466991"/>
                  </a:cubicBezTo>
                  <a:cubicBezTo>
                    <a:pt x="957184" y="1365008"/>
                    <a:pt x="971566" y="1263024"/>
                    <a:pt x="990851" y="1163002"/>
                  </a:cubicBezTo>
                  <a:cubicBezTo>
                    <a:pt x="1014713" y="1039446"/>
                    <a:pt x="1041843" y="916543"/>
                    <a:pt x="1073549" y="794620"/>
                  </a:cubicBezTo>
                  <a:cubicBezTo>
                    <a:pt x="1098065" y="699174"/>
                    <a:pt x="1125195" y="603728"/>
                    <a:pt x="1154940" y="509263"/>
                  </a:cubicBezTo>
                  <a:cubicBezTo>
                    <a:pt x="985621" y="419374"/>
                    <a:pt x="809112" y="334061"/>
                    <a:pt x="619200" y="303989"/>
                  </a:cubicBezTo>
                  <a:cubicBezTo>
                    <a:pt x="580957" y="297778"/>
                    <a:pt x="542386" y="292548"/>
                    <a:pt x="503488" y="290587"/>
                  </a:cubicBezTo>
                  <a:cubicBezTo>
                    <a:pt x="503162" y="290914"/>
                    <a:pt x="475705" y="290587"/>
                    <a:pt x="471128" y="290587"/>
                  </a:cubicBezTo>
                  <a:cubicBezTo>
                    <a:pt x="455439" y="291241"/>
                    <a:pt x="439749" y="291568"/>
                    <a:pt x="424059" y="292875"/>
                  </a:cubicBezTo>
                  <a:cubicBezTo>
                    <a:pt x="354109" y="298432"/>
                    <a:pt x="306059" y="304643"/>
                    <a:pt x="244935" y="331119"/>
                  </a:cubicBezTo>
                  <a:cubicBezTo>
                    <a:pt x="244281" y="331446"/>
                    <a:pt x="224342" y="341579"/>
                    <a:pt x="229245" y="338310"/>
                  </a:cubicBezTo>
                  <a:cubicBezTo>
                    <a:pt x="225976" y="340271"/>
                    <a:pt x="222381" y="342233"/>
                    <a:pt x="218785" y="344521"/>
                  </a:cubicBezTo>
                  <a:cubicBezTo>
                    <a:pt x="212248" y="348770"/>
                    <a:pt x="206037" y="353019"/>
                    <a:pt x="200153" y="357922"/>
                  </a:cubicBezTo>
                  <a:cubicBezTo>
                    <a:pt x="199500" y="358576"/>
                    <a:pt x="199173" y="358903"/>
                    <a:pt x="198519" y="359557"/>
                  </a:cubicBezTo>
                  <a:cubicBezTo>
                    <a:pt x="196231" y="362172"/>
                    <a:pt x="189040" y="373612"/>
                    <a:pt x="189367" y="371651"/>
                  </a:cubicBezTo>
                  <a:cubicBezTo>
                    <a:pt x="188713" y="373285"/>
                    <a:pt x="187405" y="374920"/>
                    <a:pt x="186752" y="376881"/>
                  </a:cubicBezTo>
                  <a:cubicBezTo>
                    <a:pt x="186425" y="377208"/>
                    <a:pt x="186425" y="377208"/>
                    <a:pt x="186425" y="377534"/>
                  </a:cubicBezTo>
                  <a:cubicBezTo>
                    <a:pt x="186425" y="378515"/>
                    <a:pt x="186425" y="380149"/>
                    <a:pt x="186098" y="382111"/>
                  </a:cubicBezTo>
                  <a:cubicBezTo>
                    <a:pt x="187732" y="404011"/>
                    <a:pt x="191655" y="419047"/>
                    <a:pt x="212248" y="441928"/>
                  </a:cubicBezTo>
                  <a:cubicBezTo>
                    <a:pt x="202115" y="430487"/>
                    <a:pt x="241339" y="461540"/>
                    <a:pt x="228264" y="454349"/>
                  </a:cubicBezTo>
                  <a:cubicBezTo>
                    <a:pt x="243300" y="462848"/>
                    <a:pt x="258663" y="470366"/>
                    <a:pt x="275007" y="476249"/>
                  </a:cubicBezTo>
                  <a:cubicBezTo>
                    <a:pt x="327633" y="494881"/>
                    <a:pt x="409023" y="498149"/>
                    <a:pt x="474724" y="492593"/>
                  </a:cubicBezTo>
                  <a:cubicBezTo>
                    <a:pt x="539117" y="487363"/>
                    <a:pt x="583572" y="474288"/>
                    <a:pt x="636524" y="463174"/>
                  </a:cubicBezTo>
                  <a:cubicBezTo>
                    <a:pt x="664308" y="447158"/>
                    <a:pt x="701571" y="445197"/>
                    <a:pt x="728702" y="458271"/>
                  </a:cubicBezTo>
                  <a:cubicBezTo>
                    <a:pt x="779367" y="482460"/>
                    <a:pt x="789826" y="535739"/>
                    <a:pt x="773156" y="584443"/>
                  </a:cubicBezTo>
                  <a:cubicBezTo>
                    <a:pt x="767926" y="599806"/>
                    <a:pt x="750929" y="618437"/>
                    <a:pt x="737854" y="627590"/>
                  </a:cubicBezTo>
                  <a:cubicBezTo>
                    <a:pt x="737200" y="627917"/>
                    <a:pt x="687189" y="645568"/>
                    <a:pt x="694380" y="644260"/>
                  </a:cubicBezTo>
                  <a:cubicBezTo>
                    <a:pt x="674114" y="650144"/>
                    <a:pt x="653522" y="655047"/>
                    <a:pt x="632929" y="659623"/>
                  </a:cubicBezTo>
                  <a:cubicBezTo>
                    <a:pt x="590436" y="669429"/>
                    <a:pt x="547289" y="676620"/>
                    <a:pt x="503815" y="680216"/>
                  </a:cubicBezTo>
                  <a:cubicBezTo>
                    <a:pt x="403139" y="688714"/>
                    <a:pt x="299849" y="684792"/>
                    <a:pt x="203749" y="650798"/>
                  </a:cubicBezTo>
                  <a:cubicBezTo>
                    <a:pt x="116475" y="620072"/>
                    <a:pt x="32469" y="551102"/>
                    <a:pt x="9261" y="457945"/>
                  </a:cubicBezTo>
                  <a:cubicBezTo>
                    <a:pt x="-14927" y="361191"/>
                    <a:pt x="7627" y="274898"/>
                    <a:pt x="84441" y="209524"/>
                  </a:cubicBezTo>
                  <a:cubicBezTo>
                    <a:pt x="205056" y="106886"/>
                    <a:pt x="408696" y="89235"/>
                    <a:pt x="560364" y="106560"/>
                  </a:cubicBezTo>
                  <a:cubicBezTo>
                    <a:pt x="796364" y="133690"/>
                    <a:pt x="1008502" y="222271"/>
                    <a:pt x="1216391" y="328831"/>
                  </a:cubicBezTo>
                  <a:cubicBezTo>
                    <a:pt x="1251366" y="232077"/>
                    <a:pt x="1289610" y="136305"/>
                    <a:pt x="1331776" y="42493"/>
                  </a:cubicBezTo>
                  <a:cubicBezTo>
                    <a:pt x="1339294" y="26477"/>
                    <a:pt x="1349100" y="12094"/>
                    <a:pt x="1361195" y="0"/>
                  </a:cubicBezTo>
                  <a:close/>
                </a:path>
              </a:pathLst>
            </a:custGeom>
            <a:solidFill>
              <a:srgbClr val="C93F28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1DDC9FC-EF32-4BD0-AA52-E410F98B9DB7}"/>
                </a:ext>
              </a:extLst>
            </p:cNvPr>
            <p:cNvGrpSpPr/>
            <p:nvPr/>
          </p:nvGrpSpPr>
          <p:grpSpPr>
            <a:xfrm>
              <a:off x="4080092" y="923233"/>
              <a:ext cx="4386955" cy="5009564"/>
              <a:chOff x="4080092" y="923233"/>
              <a:chExt cx="4386955" cy="500956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758E601-E6B3-4B2B-A1D2-0B41093F0B49}"/>
                  </a:ext>
                </a:extLst>
              </p:cNvPr>
              <p:cNvSpPr/>
              <p:nvPr/>
            </p:nvSpPr>
            <p:spPr>
              <a:xfrm>
                <a:off x="6193781" y="5413074"/>
                <a:ext cx="336676" cy="519723"/>
              </a:xfrm>
              <a:custGeom>
                <a:avLst/>
                <a:gdLst>
                  <a:gd name="connsiteX0" fmla="*/ 323865 w 336675"/>
                  <a:gd name="connsiteY0" fmla="*/ 306628 h 519722"/>
                  <a:gd name="connsiteX1" fmla="*/ 91134 w 336675"/>
                  <a:gd name="connsiteY1" fmla="*/ 24213 h 519722"/>
                  <a:gd name="connsiteX2" fmla="*/ 15300 w 336675"/>
                  <a:gd name="connsiteY2" fmla="*/ 19964 h 519722"/>
                  <a:gd name="connsiteX3" fmla="*/ 3206 w 336675"/>
                  <a:gd name="connsiteY3" fmla="*/ 43498 h 519722"/>
                  <a:gd name="connsiteX4" fmla="*/ 88846 w 336675"/>
                  <a:gd name="connsiteY4" fmla="*/ 503404 h 519722"/>
                  <a:gd name="connsiteX5" fmla="*/ 163372 w 336675"/>
                  <a:gd name="connsiteY5" fmla="*/ 473659 h 519722"/>
                  <a:gd name="connsiteX6" fmla="*/ 152913 w 336675"/>
                  <a:gd name="connsiteY6" fmla="*/ 420706 h 519722"/>
                  <a:gd name="connsiteX7" fmla="*/ 192464 w 336675"/>
                  <a:gd name="connsiteY7" fmla="*/ 454047 h 519722"/>
                  <a:gd name="connsiteX8" fmla="*/ 256857 w 336675"/>
                  <a:gd name="connsiteY8" fmla="*/ 405997 h 519722"/>
                  <a:gd name="connsiteX9" fmla="*/ 232342 w 336675"/>
                  <a:gd name="connsiteY9" fmla="*/ 350102 h 519722"/>
                  <a:gd name="connsiteX10" fmla="*/ 280719 w 336675"/>
                  <a:gd name="connsiteY10" fmla="*/ 376905 h 519722"/>
                  <a:gd name="connsiteX11" fmla="*/ 323865 w 336675"/>
                  <a:gd name="connsiteY11" fmla="*/ 306628 h 51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675" h="519722">
                    <a:moveTo>
                      <a:pt x="323865" y="306628"/>
                    </a:moveTo>
                    <a:cubicBezTo>
                      <a:pt x="230381" y="226545"/>
                      <a:pt x="149971" y="133060"/>
                      <a:pt x="91134" y="24213"/>
                    </a:cubicBezTo>
                    <a:cubicBezTo>
                      <a:pt x="73810" y="-7494"/>
                      <a:pt x="29356" y="-7166"/>
                      <a:pt x="15300" y="19964"/>
                    </a:cubicBezTo>
                    <a:cubicBezTo>
                      <a:pt x="8436" y="26174"/>
                      <a:pt x="3860" y="34019"/>
                      <a:pt x="3206" y="43498"/>
                    </a:cubicBezTo>
                    <a:cubicBezTo>
                      <a:pt x="-6600" y="198761"/>
                      <a:pt x="1899" y="369060"/>
                      <a:pt x="88846" y="503404"/>
                    </a:cubicBezTo>
                    <a:cubicBezTo>
                      <a:pt x="111400" y="538379"/>
                      <a:pt x="169583" y="513537"/>
                      <a:pt x="163372" y="473659"/>
                    </a:cubicBezTo>
                    <a:cubicBezTo>
                      <a:pt x="160757" y="456008"/>
                      <a:pt x="157162" y="438357"/>
                      <a:pt x="152913" y="420706"/>
                    </a:cubicBezTo>
                    <a:cubicBezTo>
                      <a:pt x="164680" y="433454"/>
                      <a:pt x="178081" y="444567"/>
                      <a:pt x="192464" y="454047"/>
                    </a:cubicBezTo>
                    <a:cubicBezTo>
                      <a:pt x="226131" y="476273"/>
                      <a:pt x="272874" y="447182"/>
                      <a:pt x="256857" y="405997"/>
                    </a:cubicBezTo>
                    <a:cubicBezTo>
                      <a:pt x="249666" y="387038"/>
                      <a:pt x="241494" y="368407"/>
                      <a:pt x="232342" y="350102"/>
                    </a:cubicBezTo>
                    <a:cubicBezTo>
                      <a:pt x="247705" y="360235"/>
                      <a:pt x="263721" y="369060"/>
                      <a:pt x="280719" y="376905"/>
                    </a:cubicBezTo>
                    <a:cubicBezTo>
                      <a:pt x="325500" y="397171"/>
                      <a:pt x="359494" y="337027"/>
                      <a:pt x="323865" y="306628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B577953-691E-4672-B6A3-4B48A83A9A6B}"/>
                  </a:ext>
                </a:extLst>
              </p:cNvPr>
              <p:cNvSpPr/>
              <p:nvPr/>
            </p:nvSpPr>
            <p:spPr>
              <a:xfrm>
                <a:off x="4989857" y="3832357"/>
                <a:ext cx="6537" cy="3269"/>
              </a:xfrm>
              <a:custGeom>
                <a:avLst/>
                <a:gdLst>
                  <a:gd name="connsiteX0" fmla="*/ 0 w 6537"/>
                  <a:gd name="connsiteY0" fmla="*/ 1961 h 0"/>
                  <a:gd name="connsiteX1" fmla="*/ 7191 w 6537"/>
                  <a:gd name="connsiteY1" fmla="*/ 0 h 0"/>
                  <a:gd name="connsiteX2" fmla="*/ 0 w 6537"/>
                  <a:gd name="connsiteY2" fmla="*/ 1961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37">
                    <a:moveTo>
                      <a:pt x="0" y="1961"/>
                    </a:moveTo>
                    <a:cubicBezTo>
                      <a:pt x="981" y="1634"/>
                      <a:pt x="3269" y="1307"/>
                      <a:pt x="7191" y="0"/>
                    </a:cubicBezTo>
                    <a:cubicBezTo>
                      <a:pt x="4903" y="654"/>
                      <a:pt x="2615" y="1307"/>
                      <a:pt x="0" y="1961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8A27F76-EBA2-44CA-93BE-68E450431DC0}"/>
                  </a:ext>
                </a:extLst>
              </p:cNvPr>
              <p:cNvSpPr/>
              <p:nvPr/>
            </p:nvSpPr>
            <p:spPr>
              <a:xfrm>
                <a:off x="4080092" y="1611328"/>
                <a:ext cx="938116" cy="830249"/>
              </a:xfrm>
              <a:custGeom>
                <a:avLst/>
                <a:gdLst>
                  <a:gd name="connsiteX0" fmla="*/ 939510 w 938116"/>
                  <a:gd name="connsiteY0" fmla="*/ 456260 h 830248"/>
                  <a:gd name="connsiteX1" fmla="*/ 936242 w 938116"/>
                  <a:gd name="connsiteY1" fmla="*/ 433379 h 830248"/>
                  <a:gd name="connsiteX2" fmla="*/ 897344 w 938116"/>
                  <a:gd name="connsiteY2" fmla="*/ 261446 h 830248"/>
                  <a:gd name="connsiteX3" fmla="*/ 284790 w 938116"/>
                  <a:gd name="connsiteY3" fmla="*/ 24465 h 830248"/>
                  <a:gd name="connsiteX4" fmla="*/ 112857 w 938116"/>
                  <a:gd name="connsiteY4" fmla="*/ 149002 h 830248"/>
                  <a:gd name="connsiteX5" fmla="*/ 12835 w 938116"/>
                  <a:gd name="connsiteY5" fmla="*/ 355911 h 830248"/>
                  <a:gd name="connsiteX6" fmla="*/ 74286 w 938116"/>
                  <a:gd name="connsiteY6" fmla="*/ 669706 h 830248"/>
                  <a:gd name="connsiteX7" fmla="*/ 203400 w 938116"/>
                  <a:gd name="connsiteY7" fmla="*/ 777900 h 830248"/>
                  <a:gd name="connsiteX8" fmla="*/ 314535 w 938116"/>
                  <a:gd name="connsiteY8" fmla="*/ 818431 h 830248"/>
                  <a:gd name="connsiteX9" fmla="*/ 377294 w 938116"/>
                  <a:gd name="connsiteY9" fmla="*/ 828891 h 830248"/>
                  <a:gd name="connsiteX10" fmla="*/ 503793 w 938116"/>
                  <a:gd name="connsiteY10" fmla="*/ 830199 h 830248"/>
                  <a:gd name="connsiteX11" fmla="*/ 690763 w 938116"/>
                  <a:gd name="connsiteY11" fmla="*/ 779534 h 830248"/>
                  <a:gd name="connsiteX12" fmla="*/ 883942 w 938116"/>
                  <a:gd name="connsiteY12" fmla="*/ 629828 h 830248"/>
                  <a:gd name="connsiteX13" fmla="*/ 916956 w 938116"/>
                  <a:gd name="connsiteY13" fmla="*/ 578836 h 830248"/>
                  <a:gd name="connsiteX14" fmla="*/ 939510 w 938116"/>
                  <a:gd name="connsiteY14" fmla="*/ 456260 h 83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8116" h="830248">
                    <a:moveTo>
                      <a:pt x="939510" y="456260"/>
                    </a:moveTo>
                    <a:cubicBezTo>
                      <a:pt x="938857" y="448742"/>
                      <a:pt x="937549" y="440897"/>
                      <a:pt x="936242" y="433379"/>
                    </a:cubicBezTo>
                    <a:cubicBezTo>
                      <a:pt x="945721" y="376177"/>
                      <a:pt x="933954" y="307534"/>
                      <a:pt x="897344" y="261446"/>
                    </a:cubicBezTo>
                    <a:cubicBezTo>
                      <a:pt x="755810" y="83302"/>
                      <a:pt x="516868" y="-58887"/>
                      <a:pt x="284790" y="24465"/>
                    </a:cubicBezTo>
                    <a:cubicBezTo>
                      <a:pt x="219090" y="48000"/>
                      <a:pt x="156004" y="94088"/>
                      <a:pt x="112857" y="149002"/>
                    </a:cubicBezTo>
                    <a:cubicBezTo>
                      <a:pt x="61865" y="213396"/>
                      <a:pt x="36042" y="278116"/>
                      <a:pt x="12835" y="355911"/>
                    </a:cubicBezTo>
                    <a:cubicBezTo>
                      <a:pt x="-16910" y="455933"/>
                      <a:pt x="5644" y="589950"/>
                      <a:pt x="74286" y="669706"/>
                    </a:cubicBezTo>
                    <a:cubicBezTo>
                      <a:pt x="118741" y="721351"/>
                      <a:pt x="143909" y="742598"/>
                      <a:pt x="203400" y="777900"/>
                    </a:cubicBezTo>
                    <a:cubicBezTo>
                      <a:pt x="236740" y="797839"/>
                      <a:pt x="278580" y="807972"/>
                      <a:pt x="314535" y="818431"/>
                    </a:cubicBezTo>
                    <a:cubicBezTo>
                      <a:pt x="335128" y="824315"/>
                      <a:pt x="356375" y="827257"/>
                      <a:pt x="377294" y="828891"/>
                    </a:cubicBezTo>
                    <a:cubicBezTo>
                      <a:pt x="419134" y="831833"/>
                      <a:pt x="461954" y="834448"/>
                      <a:pt x="503793" y="830199"/>
                    </a:cubicBezTo>
                    <a:cubicBezTo>
                      <a:pt x="566879" y="823661"/>
                      <a:pt x="633560" y="808299"/>
                      <a:pt x="690763" y="779534"/>
                    </a:cubicBezTo>
                    <a:cubicBezTo>
                      <a:pt x="763981" y="742598"/>
                      <a:pt x="836873" y="699451"/>
                      <a:pt x="883942" y="629828"/>
                    </a:cubicBezTo>
                    <a:cubicBezTo>
                      <a:pt x="895056" y="612830"/>
                      <a:pt x="906170" y="595833"/>
                      <a:pt x="916956" y="578836"/>
                    </a:cubicBezTo>
                    <a:cubicBezTo>
                      <a:pt x="935915" y="539939"/>
                      <a:pt x="943106" y="499080"/>
                      <a:pt x="939510" y="456260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5D4EFD0-2A00-4759-B077-46C20114645E}"/>
                  </a:ext>
                </a:extLst>
              </p:cNvPr>
              <p:cNvSpPr/>
              <p:nvPr/>
            </p:nvSpPr>
            <p:spPr>
              <a:xfrm>
                <a:off x="4264935" y="1820843"/>
                <a:ext cx="735457" cy="467424"/>
              </a:xfrm>
              <a:custGeom>
                <a:avLst/>
                <a:gdLst>
                  <a:gd name="connsiteX0" fmla="*/ 735709 w 735456"/>
                  <a:gd name="connsiteY0" fmla="*/ 246091 h 467423"/>
                  <a:gd name="connsiteX1" fmla="*/ 710213 w 735456"/>
                  <a:gd name="connsiteY1" fmla="*/ 174507 h 467423"/>
                  <a:gd name="connsiteX2" fmla="*/ 659875 w 735456"/>
                  <a:gd name="connsiteY2" fmla="*/ 130706 h 467423"/>
                  <a:gd name="connsiteX3" fmla="*/ 594501 w 735456"/>
                  <a:gd name="connsiteY3" fmla="*/ 92789 h 467423"/>
                  <a:gd name="connsiteX4" fmla="*/ 581100 w 735456"/>
                  <a:gd name="connsiteY4" fmla="*/ 89847 h 467423"/>
                  <a:gd name="connsiteX5" fmla="*/ 464080 w 735456"/>
                  <a:gd name="connsiteY5" fmla="*/ 29703 h 467423"/>
                  <a:gd name="connsiteX6" fmla="*/ 354906 w 735456"/>
                  <a:gd name="connsiteY6" fmla="*/ 3554 h 467423"/>
                  <a:gd name="connsiteX7" fmla="*/ 97333 w 735456"/>
                  <a:gd name="connsiteY7" fmla="*/ 44086 h 467423"/>
                  <a:gd name="connsiteX8" fmla="*/ 17576 w 735456"/>
                  <a:gd name="connsiteY8" fmla="*/ 296756 h 467423"/>
                  <a:gd name="connsiteX9" fmla="*/ 56147 w 735456"/>
                  <a:gd name="connsiteY9" fmla="*/ 365398 h 467423"/>
                  <a:gd name="connsiteX10" fmla="*/ 123482 w 735456"/>
                  <a:gd name="connsiteY10" fmla="*/ 422601 h 467423"/>
                  <a:gd name="connsiteX11" fmla="*/ 232984 w 735456"/>
                  <a:gd name="connsiteY11" fmla="*/ 459864 h 467423"/>
                  <a:gd name="connsiteX12" fmla="*/ 481731 w 735456"/>
                  <a:gd name="connsiteY12" fmla="*/ 457576 h 467423"/>
                  <a:gd name="connsiteX13" fmla="*/ 602346 w 735456"/>
                  <a:gd name="connsiteY13" fmla="*/ 422601 h 467423"/>
                  <a:gd name="connsiteX14" fmla="*/ 703022 w 735456"/>
                  <a:gd name="connsiteY14" fmla="*/ 347748 h 467423"/>
                  <a:gd name="connsiteX15" fmla="*/ 735709 w 735456"/>
                  <a:gd name="connsiteY15" fmla="*/ 246091 h 46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456" h="467423">
                    <a:moveTo>
                      <a:pt x="735709" y="246091"/>
                    </a:moveTo>
                    <a:cubicBezTo>
                      <a:pt x="736036" y="222556"/>
                      <a:pt x="723942" y="193138"/>
                      <a:pt x="710213" y="174507"/>
                    </a:cubicBezTo>
                    <a:cubicBezTo>
                      <a:pt x="696158" y="155548"/>
                      <a:pt x="679161" y="141493"/>
                      <a:pt x="659875" y="130706"/>
                    </a:cubicBezTo>
                    <a:cubicBezTo>
                      <a:pt x="643532" y="111748"/>
                      <a:pt x="620651" y="98019"/>
                      <a:pt x="594501" y="92789"/>
                    </a:cubicBezTo>
                    <a:cubicBezTo>
                      <a:pt x="589925" y="91809"/>
                      <a:pt x="585676" y="90828"/>
                      <a:pt x="581100" y="89847"/>
                    </a:cubicBezTo>
                    <a:cubicBezTo>
                      <a:pt x="540241" y="73177"/>
                      <a:pt x="505266" y="45066"/>
                      <a:pt x="464080" y="29703"/>
                    </a:cubicBezTo>
                    <a:cubicBezTo>
                      <a:pt x="428452" y="16629"/>
                      <a:pt x="392496" y="7476"/>
                      <a:pt x="354906" y="3554"/>
                    </a:cubicBezTo>
                    <a:cubicBezTo>
                      <a:pt x="265344" y="-5925"/>
                      <a:pt x="178069" y="2246"/>
                      <a:pt x="97333" y="44086"/>
                    </a:cubicBezTo>
                    <a:cubicBezTo>
                      <a:pt x="5482" y="92135"/>
                      <a:pt x="-21975" y="205232"/>
                      <a:pt x="17576" y="296756"/>
                    </a:cubicBezTo>
                    <a:cubicBezTo>
                      <a:pt x="27709" y="320290"/>
                      <a:pt x="40457" y="345133"/>
                      <a:pt x="56147" y="365398"/>
                    </a:cubicBezTo>
                    <a:cubicBezTo>
                      <a:pt x="77067" y="392202"/>
                      <a:pt x="95371" y="404623"/>
                      <a:pt x="123482" y="422601"/>
                    </a:cubicBezTo>
                    <a:cubicBezTo>
                      <a:pt x="155515" y="443193"/>
                      <a:pt x="196047" y="452673"/>
                      <a:pt x="232984" y="459864"/>
                    </a:cubicBezTo>
                    <a:cubicBezTo>
                      <a:pt x="313720" y="475227"/>
                      <a:pt x="401322" y="472939"/>
                      <a:pt x="481731" y="457576"/>
                    </a:cubicBezTo>
                    <a:cubicBezTo>
                      <a:pt x="522590" y="449731"/>
                      <a:pt x="564429" y="440252"/>
                      <a:pt x="602346" y="422601"/>
                    </a:cubicBezTo>
                    <a:cubicBezTo>
                      <a:pt x="638956" y="405603"/>
                      <a:pt x="680141" y="382723"/>
                      <a:pt x="703022" y="347748"/>
                    </a:cubicBezTo>
                    <a:cubicBezTo>
                      <a:pt x="725249" y="314407"/>
                      <a:pt x="735382" y="286296"/>
                      <a:pt x="735709" y="246091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B9A0283-7191-401F-9DC2-9486493F2EFF}"/>
                  </a:ext>
                </a:extLst>
              </p:cNvPr>
              <p:cNvSpPr/>
              <p:nvPr/>
            </p:nvSpPr>
            <p:spPr>
              <a:xfrm>
                <a:off x="7498995" y="2268344"/>
                <a:ext cx="938116" cy="830249"/>
              </a:xfrm>
              <a:custGeom>
                <a:avLst/>
                <a:gdLst>
                  <a:gd name="connsiteX0" fmla="*/ 894 w 938116"/>
                  <a:gd name="connsiteY0" fmla="*/ 376495 h 830248"/>
                  <a:gd name="connsiteX1" fmla="*/ 4163 w 938116"/>
                  <a:gd name="connsiteY1" fmla="*/ 399376 h 830248"/>
                  <a:gd name="connsiteX2" fmla="*/ 43061 w 938116"/>
                  <a:gd name="connsiteY2" fmla="*/ 571310 h 830248"/>
                  <a:gd name="connsiteX3" fmla="*/ 655615 w 938116"/>
                  <a:gd name="connsiteY3" fmla="*/ 808290 h 830248"/>
                  <a:gd name="connsiteX4" fmla="*/ 827548 w 938116"/>
                  <a:gd name="connsiteY4" fmla="*/ 683753 h 830248"/>
                  <a:gd name="connsiteX5" fmla="*/ 927570 w 938116"/>
                  <a:gd name="connsiteY5" fmla="*/ 476517 h 830248"/>
                  <a:gd name="connsiteX6" fmla="*/ 866119 w 938116"/>
                  <a:gd name="connsiteY6" fmla="*/ 162722 h 830248"/>
                  <a:gd name="connsiteX7" fmla="*/ 737005 w 938116"/>
                  <a:gd name="connsiteY7" fmla="*/ 54529 h 830248"/>
                  <a:gd name="connsiteX8" fmla="*/ 625869 w 938116"/>
                  <a:gd name="connsiteY8" fmla="*/ 13997 h 830248"/>
                  <a:gd name="connsiteX9" fmla="*/ 563110 w 938116"/>
                  <a:gd name="connsiteY9" fmla="*/ 3537 h 830248"/>
                  <a:gd name="connsiteX10" fmla="*/ 436612 w 938116"/>
                  <a:gd name="connsiteY10" fmla="*/ 2229 h 830248"/>
                  <a:gd name="connsiteX11" fmla="*/ 249643 w 938116"/>
                  <a:gd name="connsiteY11" fmla="*/ 52894 h 830248"/>
                  <a:gd name="connsiteX12" fmla="*/ 56462 w 938116"/>
                  <a:gd name="connsiteY12" fmla="*/ 202601 h 830248"/>
                  <a:gd name="connsiteX13" fmla="*/ 23448 w 938116"/>
                  <a:gd name="connsiteY13" fmla="*/ 253592 h 830248"/>
                  <a:gd name="connsiteX14" fmla="*/ 894 w 938116"/>
                  <a:gd name="connsiteY14" fmla="*/ 376495 h 83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8116" h="830248">
                    <a:moveTo>
                      <a:pt x="894" y="376495"/>
                    </a:moveTo>
                    <a:cubicBezTo>
                      <a:pt x="1548" y="384013"/>
                      <a:pt x="2856" y="391858"/>
                      <a:pt x="4163" y="399376"/>
                    </a:cubicBezTo>
                    <a:cubicBezTo>
                      <a:pt x="-5316" y="456578"/>
                      <a:pt x="6451" y="525221"/>
                      <a:pt x="43061" y="571310"/>
                    </a:cubicBezTo>
                    <a:cubicBezTo>
                      <a:pt x="184595" y="749454"/>
                      <a:pt x="423537" y="891642"/>
                      <a:pt x="655615" y="808290"/>
                    </a:cubicBezTo>
                    <a:cubicBezTo>
                      <a:pt x="721315" y="784755"/>
                      <a:pt x="784401" y="738667"/>
                      <a:pt x="827548" y="683753"/>
                    </a:cubicBezTo>
                    <a:cubicBezTo>
                      <a:pt x="878540" y="619032"/>
                      <a:pt x="904362" y="554312"/>
                      <a:pt x="927570" y="476517"/>
                    </a:cubicBezTo>
                    <a:cubicBezTo>
                      <a:pt x="957315" y="376495"/>
                      <a:pt x="934761" y="242479"/>
                      <a:pt x="866119" y="162722"/>
                    </a:cubicBezTo>
                    <a:cubicBezTo>
                      <a:pt x="821665" y="111077"/>
                      <a:pt x="796495" y="89830"/>
                      <a:pt x="737005" y="54529"/>
                    </a:cubicBezTo>
                    <a:cubicBezTo>
                      <a:pt x="703664" y="34590"/>
                      <a:pt x="661825" y="24457"/>
                      <a:pt x="625869" y="13997"/>
                    </a:cubicBezTo>
                    <a:cubicBezTo>
                      <a:pt x="605277" y="8113"/>
                      <a:pt x="584030" y="5171"/>
                      <a:pt x="563110" y="3537"/>
                    </a:cubicBezTo>
                    <a:cubicBezTo>
                      <a:pt x="521271" y="595"/>
                      <a:pt x="478451" y="-2020"/>
                      <a:pt x="436612" y="2229"/>
                    </a:cubicBezTo>
                    <a:cubicBezTo>
                      <a:pt x="373526" y="8767"/>
                      <a:pt x="306845" y="24130"/>
                      <a:pt x="249643" y="52894"/>
                    </a:cubicBezTo>
                    <a:cubicBezTo>
                      <a:pt x="176424" y="89830"/>
                      <a:pt x="103532" y="132977"/>
                      <a:pt x="56462" y="202601"/>
                    </a:cubicBezTo>
                    <a:cubicBezTo>
                      <a:pt x="45349" y="219598"/>
                      <a:pt x="34235" y="236595"/>
                      <a:pt x="23448" y="253592"/>
                    </a:cubicBezTo>
                    <a:cubicBezTo>
                      <a:pt x="4490" y="292817"/>
                      <a:pt x="-2701" y="333675"/>
                      <a:pt x="894" y="376495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155519B-F753-42F9-B016-FD025EAA5B24}"/>
                  </a:ext>
                </a:extLst>
              </p:cNvPr>
              <p:cNvSpPr/>
              <p:nvPr/>
            </p:nvSpPr>
            <p:spPr>
              <a:xfrm>
                <a:off x="7518842" y="2421279"/>
                <a:ext cx="735457" cy="467424"/>
              </a:xfrm>
              <a:custGeom>
                <a:avLst/>
                <a:gdLst>
                  <a:gd name="connsiteX0" fmla="*/ 6 w 735456"/>
                  <a:gd name="connsiteY0" fmla="*/ 224214 h 467423"/>
                  <a:gd name="connsiteX1" fmla="*/ 25502 w 735456"/>
                  <a:gd name="connsiteY1" fmla="*/ 295799 h 467423"/>
                  <a:gd name="connsiteX2" fmla="*/ 75840 w 735456"/>
                  <a:gd name="connsiteY2" fmla="*/ 339599 h 467423"/>
                  <a:gd name="connsiteX3" fmla="*/ 141214 w 735456"/>
                  <a:gd name="connsiteY3" fmla="*/ 377516 h 467423"/>
                  <a:gd name="connsiteX4" fmla="*/ 154616 w 735456"/>
                  <a:gd name="connsiteY4" fmla="*/ 380458 h 467423"/>
                  <a:gd name="connsiteX5" fmla="*/ 271635 w 735456"/>
                  <a:gd name="connsiteY5" fmla="*/ 440602 h 467423"/>
                  <a:gd name="connsiteX6" fmla="*/ 380810 w 735456"/>
                  <a:gd name="connsiteY6" fmla="*/ 466752 h 467423"/>
                  <a:gd name="connsiteX7" fmla="*/ 638383 w 735456"/>
                  <a:gd name="connsiteY7" fmla="*/ 426220 h 467423"/>
                  <a:gd name="connsiteX8" fmla="*/ 718139 w 735456"/>
                  <a:gd name="connsiteY8" fmla="*/ 173550 h 467423"/>
                  <a:gd name="connsiteX9" fmla="*/ 679569 w 735456"/>
                  <a:gd name="connsiteY9" fmla="*/ 104907 h 467423"/>
                  <a:gd name="connsiteX10" fmla="*/ 612234 w 735456"/>
                  <a:gd name="connsiteY10" fmla="*/ 47705 h 467423"/>
                  <a:gd name="connsiteX11" fmla="*/ 502732 w 735456"/>
                  <a:gd name="connsiteY11" fmla="*/ 10442 h 467423"/>
                  <a:gd name="connsiteX12" fmla="*/ 253984 w 735456"/>
                  <a:gd name="connsiteY12" fmla="*/ 12730 h 467423"/>
                  <a:gd name="connsiteX13" fmla="*/ 133369 w 735456"/>
                  <a:gd name="connsiteY13" fmla="*/ 47705 h 467423"/>
                  <a:gd name="connsiteX14" fmla="*/ 32693 w 735456"/>
                  <a:gd name="connsiteY14" fmla="*/ 122558 h 467423"/>
                  <a:gd name="connsiteX15" fmla="*/ 6 w 735456"/>
                  <a:gd name="connsiteY15" fmla="*/ 224214 h 46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456" h="467423">
                    <a:moveTo>
                      <a:pt x="6" y="224214"/>
                    </a:moveTo>
                    <a:cubicBezTo>
                      <a:pt x="-320" y="247749"/>
                      <a:pt x="11774" y="277167"/>
                      <a:pt x="25502" y="295799"/>
                    </a:cubicBezTo>
                    <a:cubicBezTo>
                      <a:pt x="39558" y="314757"/>
                      <a:pt x="56882" y="328813"/>
                      <a:pt x="75840" y="339599"/>
                    </a:cubicBezTo>
                    <a:cubicBezTo>
                      <a:pt x="92184" y="358558"/>
                      <a:pt x="115064" y="372286"/>
                      <a:pt x="141214" y="377516"/>
                    </a:cubicBezTo>
                    <a:cubicBezTo>
                      <a:pt x="145790" y="378497"/>
                      <a:pt x="150040" y="379478"/>
                      <a:pt x="154616" y="380458"/>
                    </a:cubicBezTo>
                    <a:cubicBezTo>
                      <a:pt x="195475" y="397129"/>
                      <a:pt x="230450" y="425239"/>
                      <a:pt x="271635" y="440602"/>
                    </a:cubicBezTo>
                    <a:cubicBezTo>
                      <a:pt x="307264" y="453677"/>
                      <a:pt x="343220" y="462829"/>
                      <a:pt x="380810" y="466752"/>
                    </a:cubicBezTo>
                    <a:cubicBezTo>
                      <a:pt x="470372" y="475904"/>
                      <a:pt x="557646" y="468059"/>
                      <a:pt x="638383" y="426220"/>
                    </a:cubicBezTo>
                    <a:cubicBezTo>
                      <a:pt x="730233" y="378170"/>
                      <a:pt x="757691" y="265073"/>
                      <a:pt x="718139" y="173550"/>
                    </a:cubicBezTo>
                    <a:cubicBezTo>
                      <a:pt x="708006" y="150015"/>
                      <a:pt x="695258" y="125173"/>
                      <a:pt x="679569" y="104907"/>
                    </a:cubicBezTo>
                    <a:cubicBezTo>
                      <a:pt x="658649" y="78104"/>
                      <a:pt x="640344" y="65683"/>
                      <a:pt x="612234" y="47705"/>
                    </a:cubicBezTo>
                    <a:cubicBezTo>
                      <a:pt x="580200" y="27112"/>
                      <a:pt x="539668" y="17633"/>
                      <a:pt x="502732" y="10442"/>
                    </a:cubicBezTo>
                    <a:cubicBezTo>
                      <a:pt x="421995" y="-4921"/>
                      <a:pt x="334394" y="-2633"/>
                      <a:pt x="253984" y="12730"/>
                    </a:cubicBezTo>
                    <a:cubicBezTo>
                      <a:pt x="213125" y="20575"/>
                      <a:pt x="171286" y="30054"/>
                      <a:pt x="133369" y="47705"/>
                    </a:cubicBezTo>
                    <a:cubicBezTo>
                      <a:pt x="96760" y="64702"/>
                      <a:pt x="55574" y="87583"/>
                      <a:pt x="32693" y="122558"/>
                    </a:cubicBezTo>
                    <a:cubicBezTo>
                      <a:pt x="10466" y="155899"/>
                      <a:pt x="333" y="184010"/>
                      <a:pt x="6" y="224214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C497A8-FAB4-4AD3-87B0-3B1952D8C729}"/>
                  </a:ext>
                </a:extLst>
              </p:cNvPr>
              <p:cNvSpPr/>
              <p:nvPr/>
            </p:nvSpPr>
            <p:spPr>
              <a:xfrm>
                <a:off x="4720698" y="1164356"/>
                <a:ext cx="2958171" cy="2386149"/>
              </a:xfrm>
              <a:custGeom>
                <a:avLst/>
                <a:gdLst>
                  <a:gd name="connsiteX0" fmla="*/ 2958643 w 2958170"/>
                  <a:gd name="connsiteY0" fmla="*/ 1247099 h 2386148"/>
                  <a:gd name="connsiteX1" fmla="*/ 2946876 w 2958170"/>
                  <a:gd name="connsiteY1" fmla="*/ 1082683 h 2386148"/>
                  <a:gd name="connsiteX2" fmla="*/ 2898826 w 2958170"/>
                  <a:gd name="connsiteY2" fmla="*/ 876101 h 2386148"/>
                  <a:gd name="connsiteX3" fmla="*/ 2811225 w 2958170"/>
                  <a:gd name="connsiteY3" fmla="*/ 687171 h 2386148"/>
                  <a:gd name="connsiteX4" fmla="*/ 2728527 w 2958170"/>
                  <a:gd name="connsiteY4" fmla="*/ 553154 h 2386148"/>
                  <a:gd name="connsiteX5" fmla="*/ 2584704 w 2958170"/>
                  <a:gd name="connsiteY5" fmla="*/ 387758 h 2386148"/>
                  <a:gd name="connsiteX6" fmla="*/ 2408848 w 2958170"/>
                  <a:gd name="connsiteY6" fmla="*/ 257337 h 2386148"/>
                  <a:gd name="connsiteX7" fmla="*/ 1676660 w 2958170"/>
                  <a:gd name="connsiteY7" fmla="*/ 25913 h 2386148"/>
                  <a:gd name="connsiteX8" fmla="*/ 1284417 w 2958170"/>
                  <a:gd name="connsiteY8" fmla="*/ 91 h 2386148"/>
                  <a:gd name="connsiteX9" fmla="*/ 919630 w 2958170"/>
                  <a:gd name="connsiteY9" fmla="*/ 52717 h 2386148"/>
                  <a:gd name="connsiteX10" fmla="*/ 576417 w 2958170"/>
                  <a:gd name="connsiteY10" fmla="*/ 213210 h 2386148"/>
                  <a:gd name="connsiteX11" fmla="*/ 286810 w 2958170"/>
                  <a:gd name="connsiteY11" fmla="*/ 463592 h 2386148"/>
                  <a:gd name="connsiteX12" fmla="*/ 84478 w 2958170"/>
                  <a:gd name="connsiteY12" fmla="*/ 780655 h 2386148"/>
                  <a:gd name="connsiteX13" fmla="*/ 89381 w 2958170"/>
                  <a:gd name="connsiteY13" fmla="*/ 1581159 h 2386148"/>
                  <a:gd name="connsiteX14" fmla="*/ 204112 w 2958170"/>
                  <a:gd name="connsiteY14" fmla="*/ 1774339 h 2386148"/>
                  <a:gd name="connsiteX15" fmla="*/ 348589 w 2958170"/>
                  <a:gd name="connsiteY15" fmla="*/ 1935159 h 2386148"/>
                  <a:gd name="connsiteX16" fmla="*/ 654865 w 2958170"/>
                  <a:gd name="connsiteY16" fmla="*/ 2154162 h 2386148"/>
                  <a:gd name="connsiteX17" fmla="*/ 1018998 w 2958170"/>
                  <a:gd name="connsiteY17" fmla="*/ 2301580 h 2386148"/>
                  <a:gd name="connsiteX18" fmla="*/ 1342272 w 2958170"/>
                  <a:gd name="connsiteY18" fmla="*/ 2371203 h 2386148"/>
                  <a:gd name="connsiteX19" fmla="*/ 1736804 w 2958170"/>
                  <a:gd name="connsiteY19" fmla="*/ 2386239 h 2386148"/>
                  <a:gd name="connsiteX20" fmla="*/ 2106821 w 2958170"/>
                  <a:gd name="connsiteY20" fmla="*/ 2325442 h 2386148"/>
                  <a:gd name="connsiteX21" fmla="*/ 2469973 w 2958170"/>
                  <a:gd name="connsiteY21" fmla="*/ 2165929 h 2386148"/>
                  <a:gd name="connsiteX22" fmla="*/ 2637984 w 2958170"/>
                  <a:gd name="connsiteY22" fmla="*/ 2027337 h 2386148"/>
                  <a:gd name="connsiteX23" fmla="*/ 2762194 w 2958170"/>
                  <a:gd name="connsiteY23" fmla="*/ 1863575 h 2386148"/>
                  <a:gd name="connsiteX24" fmla="*/ 2799784 w 2958170"/>
                  <a:gd name="connsiteY24" fmla="*/ 1795259 h 2386148"/>
                  <a:gd name="connsiteX25" fmla="*/ 2869081 w 2958170"/>
                  <a:gd name="connsiteY25" fmla="*/ 1674644 h 2386148"/>
                  <a:gd name="connsiteX26" fmla="*/ 2937397 w 2958170"/>
                  <a:gd name="connsiteY26" fmla="*/ 1470024 h 2386148"/>
                  <a:gd name="connsiteX27" fmla="*/ 2958643 w 2958170"/>
                  <a:gd name="connsiteY27" fmla="*/ 1247099 h 238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58170" h="2386148">
                    <a:moveTo>
                      <a:pt x="2958643" y="1247099"/>
                    </a:moveTo>
                    <a:cubicBezTo>
                      <a:pt x="2959951" y="1192184"/>
                      <a:pt x="2955374" y="1136943"/>
                      <a:pt x="2946876" y="1082683"/>
                    </a:cubicBezTo>
                    <a:cubicBezTo>
                      <a:pt x="2936089" y="1013060"/>
                      <a:pt x="2921380" y="942783"/>
                      <a:pt x="2898826" y="876101"/>
                    </a:cubicBezTo>
                    <a:cubicBezTo>
                      <a:pt x="2876599" y="810074"/>
                      <a:pt x="2843585" y="748622"/>
                      <a:pt x="2811225" y="687171"/>
                    </a:cubicBezTo>
                    <a:cubicBezTo>
                      <a:pt x="2786710" y="640428"/>
                      <a:pt x="2759253" y="595974"/>
                      <a:pt x="2728527" y="553154"/>
                    </a:cubicBezTo>
                    <a:cubicBezTo>
                      <a:pt x="2686034" y="493991"/>
                      <a:pt x="2636350" y="439077"/>
                      <a:pt x="2584704" y="387758"/>
                    </a:cubicBezTo>
                    <a:cubicBezTo>
                      <a:pt x="2532405" y="335786"/>
                      <a:pt x="2471607" y="295254"/>
                      <a:pt x="2408848" y="257337"/>
                    </a:cubicBezTo>
                    <a:cubicBezTo>
                      <a:pt x="2330073" y="189021"/>
                      <a:pt x="1798256" y="27548"/>
                      <a:pt x="1676660" y="25913"/>
                    </a:cubicBezTo>
                    <a:cubicBezTo>
                      <a:pt x="1547220" y="5974"/>
                      <a:pt x="1415164" y="-890"/>
                      <a:pt x="1284417" y="91"/>
                    </a:cubicBezTo>
                    <a:cubicBezTo>
                      <a:pt x="1159552" y="1071"/>
                      <a:pt x="1040245" y="18722"/>
                      <a:pt x="919630" y="52717"/>
                    </a:cubicBezTo>
                    <a:cubicBezTo>
                      <a:pt x="798361" y="86711"/>
                      <a:pt x="682323" y="145875"/>
                      <a:pt x="576417" y="213210"/>
                    </a:cubicBezTo>
                    <a:cubicBezTo>
                      <a:pt x="469203" y="281526"/>
                      <a:pt x="370816" y="368800"/>
                      <a:pt x="286810" y="463592"/>
                    </a:cubicBezTo>
                    <a:cubicBezTo>
                      <a:pt x="204439" y="556750"/>
                      <a:pt x="133181" y="665924"/>
                      <a:pt x="84478" y="780655"/>
                    </a:cubicBezTo>
                    <a:cubicBezTo>
                      <a:pt x="-22735" y="1033653"/>
                      <a:pt x="-35157" y="1331104"/>
                      <a:pt x="89381" y="1581159"/>
                    </a:cubicBezTo>
                    <a:cubicBezTo>
                      <a:pt x="123048" y="1648821"/>
                      <a:pt x="158677" y="1714195"/>
                      <a:pt x="204112" y="1774339"/>
                    </a:cubicBezTo>
                    <a:cubicBezTo>
                      <a:pt x="247586" y="1831868"/>
                      <a:pt x="296943" y="1885148"/>
                      <a:pt x="348589" y="1935159"/>
                    </a:cubicBezTo>
                    <a:cubicBezTo>
                      <a:pt x="438478" y="2022433"/>
                      <a:pt x="546018" y="2093037"/>
                      <a:pt x="654865" y="2154162"/>
                    </a:cubicBezTo>
                    <a:cubicBezTo>
                      <a:pt x="770250" y="2218882"/>
                      <a:pt x="893153" y="2262029"/>
                      <a:pt x="1018998" y="2301580"/>
                    </a:cubicBezTo>
                    <a:cubicBezTo>
                      <a:pt x="1124250" y="2334921"/>
                      <a:pt x="1232771" y="2357475"/>
                      <a:pt x="1342272" y="2371203"/>
                    </a:cubicBezTo>
                    <a:cubicBezTo>
                      <a:pt x="1472693" y="2387547"/>
                      <a:pt x="1605729" y="2392777"/>
                      <a:pt x="1736804" y="2386239"/>
                    </a:cubicBezTo>
                    <a:cubicBezTo>
                      <a:pt x="1862322" y="2380029"/>
                      <a:pt x="1985225" y="2356821"/>
                      <a:pt x="2106821" y="2325442"/>
                    </a:cubicBezTo>
                    <a:cubicBezTo>
                      <a:pt x="2234954" y="2292428"/>
                      <a:pt x="2358184" y="2236860"/>
                      <a:pt x="2469973" y="2165929"/>
                    </a:cubicBezTo>
                    <a:cubicBezTo>
                      <a:pt x="2531425" y="2127032"/>
                      <a:pt x="2585685" y="2077674"/>
                      <a:pt x="2637984" y="2027337"/>
                    </a:cubicBezTo>
                    <a:cubicBezTo>
                      <a:pt x="2687995" y="1978960"/>
                      <a:pt x="2724604" y="1922084"/>
                      <a:pt x="2762194" y="1863575"/>
                    </a:cubicBezTo>
                    <a:cubicBezTo>
                      <a:pt x="2776250" y="1841674"/>
                      <a:pt x="2788671" y="1818794"/>
                      <a:pt x="2799784" y="1795259"/>
                    </a:cubicBezTo>
                    <a:cubicBezTo>
                      <a:pt x="2825607" y="1756688"/>
                      <a:pt x="2849469" y="1716157"/>
                      <a:pt x="2869081" y="1674644"/>
                    </a:cubicBezTo>
                    <a:cubicBezTo>
                      <a:pt x="2899480" y="1609924"/>
                      <a:pt x="2921380" y="1539647"/>
                      <a:pt x="2937397" y="1470024"/>
                    </a:cubicBezTo>
                    <a:cubicBezTo>
                      <a:pt x="2954394" y="1397785"/>
                      <a:pt x="2956682" y="1321952"/>
                      <a:pt x="2958643" y="1247099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096F648-78A0-439D-967F-2D5D62D5B518}"/>
                  </a:ext>
                </a:extLst>
              </p:cNvPr>
              <p:cNvSpPr/>
              <p:nvPr/>
            </p:nvSpPr>
            <p:spPr>
              <a:xfrm>
                <a:off x="4986428" y="1693300"/>
                <a:ext cx="2431911" cy="1634348"/>
              </a:xfrm>
              <a:custGeom>
                <a:avLst/>
                <a:gdLst>
                  <a:gd name="connsiteX0" fmla="*/ 2434032 w 2431910"/>
                  <a:gd name="connsiteY0" fmla="*/ 762282 h 1634348"/>
                  <a:gd name="connsiteX1" fmla="*/ 2042115 w 2431910"/>
                  <a:gd name="connsiteY1" fmla="*/ 197124 h 1634348"/>
                  <a:gd name="connsiteX2" fmla="*/ 1670791 w 2431910"/>
                  <a:gd name="connsiteY2" fmla="*/ 126847 h 1634348"/>
                  <a:gd name="connsiteX3" fmla="*/ 1275279 w 2431910"/>
                  <a:gd name="connsiteY3" fmla="*/ 250404 h 1634348"/>
                  <a:gd name="connsiteX4" fmla="*/ 1143877 w 2431910"/>
                  <a:gd name="connsiteY4" fmla="*/ 337351 h 1634348"/>
                  <a:gd name="connsiteX5" fmla="*/ 1018033 w 2431910"/>
                  <a:gd name="connsiteY5" fmla="*/ 166725 h 1634348"/>
                  <a:gd name="connsiteX6" fmla="*/ 854271 w 2431910"/>
                  <a:gd name="connsiteY6" fmla="*/ 53301 h 1634348"/>
                  <a:gd name="connsiteX7" fmla="*/ 613695 w 2431910"/>
                  <a:gd name="connsiteY7" fmla="*/ 349 h 1634348"/>
                  <a:gd name="connsiteX8" fmla="*/ 222758 w 2431910"/>
                  <a:gd name="connsiteY8" fmla="*/ 143844 h 1634348"/>
                  <a:gd name="connsiteX9" fmla="*/ 12908 w 2431910"/>
                  <a:gd name="connsiteY9" fmla="*/ 472348 h 1634348"/>
                  <a:gd name="connsiteX10" fmla="*/ 37097 w 2431910"/>
                  <a:gd name="connsiteY10" fmla="*/ 813600 h 1634348"/>
                  <a:gd name="connsiteX11" fmla="*/ 188110 w 2431910"/>
                  <a:gd name="connsiteY11" fmla="*/ 1103207 h 1634348"/>
                  <a:gd name="connsiteX12" fmla="*/ 419861 w 2431910"/>
                  <a:gd name="connsiteY12" fmla="*/ 1350974 h 1634348"/>
                  <a:gd name="connsiteX13" fmla="*/ 686587 w 2431910"/>
                  <a:gd name="connsiteY13" fmla="*/ 1519966 h 1634348"/>
                  <a:gd name="connsiteX14" fmla="*/ 1012149 w 2431910"/>
                  <a:gd name="connsiteY14" fmla="*/ 1607894 h 1634348"/>
                  <a:gd name="connsiteX15" fmla="*/ 1380204 w 2431910"/>
                  <a:gd name="connsiteY15" fmla="*/ 1635351 h 1634348"/>
                  <a:gd name="connsiteX16" fmla="*/ 2066631 w 2431910"/>
                  <a:gd name="connsiteY16" fmla="*/ 1441844 h 1634348"/>
                  <a:gd name="connsiteX17" fmla="*/ 2434032 w 2431910"/>
                  <a:gd name="connsiteY17" fmla="*/ 762282 h 163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31910" h="1634348">
                    <a:moveTo>
                      <a:pt x="2434032" y="762282"/>
                    </a:moveTo>
                    <a:cubicBezTo>
                      <a:pt x="2424553" y="518110"/>
                      <a:pt x="2257849" y="300415"/>
                      <a:pt x="2042115" y="197124"/>
                    </a:cubicBezTo>
                    <a:cubicBezTo>
                      <a:pt x="1926730" y="141883"/>
                      <a:pt x="1797944" y="120963"/>
                      <a:pt x="1670791" y="126847"/>
                    </a:cubicBezTo>
                    <a:cubicBezTo>
                      <a:pt x="1530237" y="133384"/>
                      <a:pt x="1397528" y="184703"/>
                      <a:pt x="1275279" y="250404"/>
                    </a:cubicBezTo>
                    <a:cubicBezTo>
                      <a:pt x="1229517" y="274919"/>
                      <a:pt x="1185390" y="304664"/>
                      <a:pt x="1143877" y="337351"/>
                    </a:cubicBezTo>
                    <a:cubicBezTo>
                      <a:pt x="1109883" y="273285"/>
                      <a:pt x="1070332" y="220005"/>
                      <a:pt x="1018033" y="166725"/>
                    </a:cubicBezTo>
                    <a:cubicBezTo>
                      <a:pt x="971944" y="119656"/>
                      <a:pt x="913434" y="81085"/>
                      <a:pt x="854271" y="53301"/>
                    </a:cubicBezTo>
                    <a:cubicBezTo>
                      <a:pt x="776476" y="16692"/>
                      <a:pt x="698027" y="3944"/>
                      <a:pt x="613695" y="349"/>
                    </a:cubicBezTo>
                    <a:cubicBezTo>
                      <a:pt x="474121" y="-5208"/>
                      <a:pt x="329318" y="56243"/>
                      <a:pt x="222758" y="143844"/>
                    </a:cubicBezTo>
                    <a:cubicBezTo>
                      <a:pt x="116853" y="230465"/>
                      <a:pt x="44614" y="338659"/>
                      <a:pt x="12908" y="472348"/>
                    </a:cubicBezTo>
                    <a:cubicBezTo>
                      <a:pt x="-13568" y="584792"/>
                      <a:pt x="3756" y="704753"/>
                      <a:pt x="37097" y="813600"/>
                    </a:cubicBezTo>
                    <a:cubicBezTo>
                      <a:pt x="68803" y="917218"/>
                      <a:pt x="125024" y="1015933"/>
                      <a:pt x="188110" y="1103207"/>
                    </a:cubicBezTo>
                    <a:cubicBezTo>
                      <a:pt x="254138" y="1194404"/>
                      <a:pt x="333241" y="1278736"/>
                      <a:pt x="419861" y="1350974"/>
                    </a:cubicBezTo>
                    <a:cubicBezTo>
                      <a:pt x="499944" y="1417982"/>
                      <a:pt x="590487" y="1478453"/>
                      <a:pt x="686587" y="1519966"/>
                    </a:cubicBezTo>
                    <a:cubicBezTo>
                      <a:pt x="788570" y="1564093"/>
                      <a:pt x="902974" y="1589262"/>
                      <a:pt x="1012149" y="1607894"/>
                    </a:cubicBezTo>
                    <a:cubicBezTo>
                      <a:pt x="1133418" y="1628486"/>
                      <a:pt x="1257301" y="1636658"/>
                      <a:pt x="1380204" y="1635351"/>
                    </a:cubicBezTo>
                    <a:cubicBezTo>
                      <a:pt x="1619800" y="1632736"/>
                      <a:pt x="1864952" y="1574553"/>
                      <a:pt x="2066631" y="1441844"/>
                    </a:cubicBezTo>
                    <a:cubicBezTo>
                      <a:pt x="2292824" y="1292464"/>
                      <a:pt x="2444819" y="1035872"/>
                      <a:pt x="2434032" y="762282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30EB6-FCB1-448A-B6BE-B3FE921B434D}"/>
                  </a:ext>
                </a:extLst>
              </p:cNvPr>
              <p:cNvSpPr/>
              <p:nvPr/>
            </p:nvSpPr>
            <p:spPr>
              <a:xfrm>
                <a:off x="6784319" y="2274492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4B1713-F9DB-4DD3-B3C1-E38C2064D2FE}"/>
                  </a:ext>
                </a:extLst>
              </p:cNvPr>
              <p:cNvSpPr/>
              <p:nvPr/>
            </p:nvSpPr>
            <p:spPr>
              <a:xfrm>
                <a:off x="5143760" y="196723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E314620-C7A8-4298-8946-FCE11251689E}"/>
                  </a:ext>
                </a:extLst>
              </p:cNvPr>
              <p:cNvSpPr/>
              <p:nvPr/>
            </p:nvSpPr>
            <p:spPr>
              <a:xfrm>
                <a:off x="5299886" y="2109608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8B6F73-600A-4506-B57D-366674728E87}"/>
                  </a:ext>
                </a:extLst>
              </p:cNvPr>
              <p:cNvSpPr/>
              <p:nvPr/>
            </p:nvSpPr>
            <p:spPr>
              <a:xfrm>
                <a:off x="6768917" y="2401588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354C527-B2CB-4709-A44C-090844236092}"/>
                  </a:ext>
                </a:extLst>
              </p:cNvPr>
              <p:cNvSpPr/>
              <p:nvPr/>
            </p:nvSpPr>
            <p:spPr>
              <a:xfrm>
                <a:off x="5854463" y="2499635"/>
                <a:ext cx="405318" cy="215734"/>
              </a:xfrm>
              <a:custGeom>
                <a:avLst/>
                <a:gdLst>
                  <a:gd name="connsiteX0" fmla="*/ 407245 w 405318"/>
                  <a:gd name="connsiteY0" fmla="*/ 193255 h 215733"/>
                  <a:gd name="connsiteX1" fmla="*/ 307876 w 405318"/>
                  <a:gd name="connsiteY1" fmla="*/ 20014 h 215733"/>
                  <a:gd name="connsiteX2" fmla="*/ 207200 w 405318"/>
                  <a:gd name="connsiteY2" fmla="*/ 69698 h 215733"/>
                  <a:gd name="connsiteX3" fmla="*/ 115023 w 405318"/>
                  <a:gd name="connsiteY3" fmla="*/ 75 h 215733"/>
                  <a:gd name="connsiteX4" fmla="*/ 292 w 405318"/>
                  <a:gd name="connsiteY4" fmla="*/ 138014 h 215733"/>
                  <a:gd name="connsiteX5" fmla="*/ 43766 w 405318"/>
                  <a:gd name="connsiteY5" fmla="*/ 145859 h 215733"/>
                  <a:gd name="connsiteX6" fmla="*/ 115677 w 405318"/>
                  <a:gd name="connsiteY6" fmla="*/ 44202 h 215733"/>
                  <a:gd name="connsiteX7" fmla="*/ 184646 w 405318"/>
                  <a:gd name="connsiteY7" fmla="*/ 156319 h 215733"/>
                  <a:gd name="connsiteX8" fmla="*/ 228120 w 405318"/>
                  <a:gd name="connsiteY8" fmla="*/ 158280 h 215733"/>
                  <a:gd name="connsiteX9" fmla="*/ 297743 w 405318"/>
                  <a:gd name="connsiteY9" fmla="*/ 62834 h 215733"/>
                  <a:gd name="connsiteX10" fmla="*/ 363444 w 405318"/>
                  <a:gd name="connsiteY10" fmla="*/ 197504 h 215733"/>
                  <a:gd name="connsiteX11" fmla="*/ 407245 w 405318"/>
                  <a:gd name="connsiteY11" fmla="*/ 193255 h 21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318" h="215733">
                    <a:moveTo>
                      <a:pt x="407245" y="193255"/>
                    </a:moveTo>
                    <a:cubicBezTo>
                      <a:pt x="409860" y="125266"/>
                      <a:pt x="379788" y="40934"/>
                      <a:pt x="307876" y="20014"/>
                    </a:cubicBezTo>
                    <a:cubicBezTo>
                      <a:pt x="259500" y="5959"/>
                      <a:pt x="226486" y="32435"/>
                      <a:pt x="207200" y="69698"/>
                    </a:cubicBezTo>
                    <a:cubicBezTo>
                      <a:pt x="189876" y="32108"/>
                      <a:pt x="161439" y="2363"/>
                      <a:pt x="115023" y="75"/>
                    </a:cubicBezTo>
                    <a:cubicBezTo>
                      <a:pt x="44746" y="-2867"/>
                      <a:pt x="8791" y="81465"/>
                      <a:pt x="292" y="138014"/>
                    </a:cubicBezTo>
                    <a:cubicBezTo>
                      <a:pt x="-3957" y="166125"/>
                      <a:pt x="39516" y="173970"/>
                      <a:pt x="43766" y="145859"/>
                    </a:cubicBezTo>
                    <a:cubicBezTo>
                      <a:pt x="49649" y="106961"/>
                      <a:pt x="67954" y="47798"/>
                      <a:pt x="115677" y="44202"/>
                    </a:cubicBezTo>
                    <a:cubicBezTo>
                      <a:pt x="166015" y="40280"/>
                      <a:pt x="180724" y="121997"/>
                      <a:pt x="184646" y="156319"/>
                    </a:cubicBezTo>
                    <a:cubicBezTo>
                      <a:pt x="187261" y="180180"/>
                      <a:pt x="226159" y="183776"/>
                      <a:pt x="228120" y="158280"/>
                    </a:cubicBezTo>
                    <a:cubicBezTo>
                      <a:pt x="231062" y="123958"/>
                      <a:pt x="245117" y="44856"/>
                      <a:pt x="297743" y="62834"/>
                    </a:cubicBezTo>
                    <a:cubicBezTo>
                      <a:pt x="350696" y="80812"/>
                      <a:pt x="365405" y="148801"/>
                      <a:pt x="363444" y="197504"/>
                    </a:cubicBezTo>
                    <a:cubicBezTo>
                      <a:pt x="362137" y="225615"/>
                      <a:pt x="406264" y="221366"/>
                      <a:pt x="407245" y="19325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4628B9-F003-4F2D-A690-4CFA7D1EDFAE}"/>
                  </a:ext>
                </a:extLst>
              </p:cNvPr>
              <p:cNvSpPr/>
              <p:nvPr/>
            </p:nvSpPr>
            <p:spPr>
              <a:xfrm>
                <a:off x="6112345" y="2595334"/>
                <a:ext cx="75180" cy="107867"/>
              </a:xfrm>
              <a:custGeom>
                <a:avLst/>
                <a:gdLst>
                  <a:gd name="connsiteX0" fmla="*/ 78104 w 75180"/>
                  <a:gd name="connsiteY0" fmla="*/ 56370 h 107866"/>
                  <a:gd name="connsiteX1" fmla="*/ 56531 w 75180"/>
                  <a:gd name="connsiteY1" fmla="*/ 7013 h 107866"/>
                  <a:gd name="connsiteX2" fmla="*/ 41168 w 75180"/>
                  <a:gd name="connsiteY2" fmla="*/ 802 h 107866"/>
                  <a:gd name="connsiteX3" fmla="*/ 9789 w 75180"/>
                  <a:gd name="connsiteY3" fmla="*/ 15184 h 107866"/>
                  <a:gd name="connsiteX4" fmla="*/ 3251 w 75180"/>
                  <a:gd name="connsiteY4" fmla="*/ 79251 h 107866"/>
                  <a:gd name="connsiteX5" fmla="*/ 59800 w 75180"/>
                  <a:gd name="connsiteY5" fmla="*/ 104093 h 107866"/>
                  <a:gd name="connsiteX6" fmla="*/ 78104 w 75180"/>
                  <a:gd name="connsiteY6" fmla="*/ 56370 h 10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80" h="107866">
                    <a:moveTo>
                      <a:pt x="78104" y="56370"/>
                    </a:moveTo>
                    <a:cubicBezTo>
                      <a:pt x="77451" y="38065"/>
                      <a:pt x="69606" y="19761"/>
                      <a:pt x="56531" y="7013"/>
                    </a:cubicBezTo>
                    <a:cubicBezTo>
                      <a:pt x="52282" y="3090"/>
                      <a:pt x="46725" y="802"/>
                      <a:pt x="41168" y="802"/>
                    </a:cubicBezTo>
                    <a:cubicBezTo>
                      <a:pt x="29074" y="-2140"/>
                      <a:pt x="14692" y="3090"/>
                      <a:pt x="9789" y="15184"/>
                    </a:cubicBezTo>
                    <a:cubicBezTo>
                      <a:pt x="1944" y="35450"/>
                      <a:pt x="-3940" y="58004"/>
                      <a:pt x="3251" y="79251"/>
                    </a:cubicBezTo>
                    <a:cubicBezTo>
                      <a:pt x="11096" y="102132"/>
                      <a:pt x="37899" y="117168"/>
                      <a:pt x="59800" y="104093"/>
                    </a:cubicBezTo>
                    <a:cubicBezTo>
                      <a:pt x="75489" y="94287"/>
                      <a:pt x="78431" y="73367"/>
                      <a:pt x="78104" y="56370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BFAF8C2-DF32-4E3E-BFDF-38448E5B0BA2}"/>
                  </a:ext>
                </a:extLst>
              </p:cNvPr>
              <p:cNvSpPr/>
              <p:nvPr/>
            </p:nvSpPr>
            <p:spPr>
              <a:xfrm>
                <a:off x="5923415" y="2572184"/>
                <a:ext cx="78449" cy="107867"/>
              </a:xfrm>
              <a:custGeom>
                <a:avLst/>
                <a:gdLst>
                  <a:gd name="connsiteX0" fmla="*/ 78104 w 78448"/>
                  <a:gd name="connsiteY0" fmla="*/ 65465 h 107866"/>
                  <a:gd name="connsiteX1" fmla="*/ 67971 w 78448"/>
                  <a:gd name="connsiteY1" fmla="*/ 12512 h 107866"/>
                  <a:gd name="connsiteX2" fmla="*/ 54569 w 78448"/>
                  <a:gd name="connsiteY2" fmla="*/ 3033 h 107866"/>
                  <a:gd name="connsiteX3" fmla="*/ 20901 w 78448"/>
                  <a:gd name="connsiteY3" fmla="*/ 9897 h 107866"/>
                  <a:gd name="connsiteX4" fmla="*/ 309 w 78448"/>
                  <a:gd name="connsiteY4" fmla="*/ 71021 h 107866"/>
                  <a:gd name="connsiteX5" fmla="*/ 49993 w 78448"/>
                  <a:gd name="connsiteY5" fmla="*/ 107631 h 107866"/>
                  <a:gd name="connsiteX6" fmla="*/ 78104 w 78448"/>
                  <a:gd name="connsiteY6" fmla="*/ 65465 h 10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48" h="107866">
                    <a:moveTo>
                      <a:pt x="78104" y="65465"/>
                    </a:moveTo>
                    <a:cubicBezTo>
                      <a:pt x="81699" y="47487"/>
                      <a:pt x="78104" y="27875"/>
                      <a:pt x="67971" y="12512"/>
                    </a:cubicBezTo>
                    <a:cubicBezTo>
                      <a:pt x="64702" y="7609"/>
                      <a:pt x="59799" y="4340"/>
                      <a:pt x="54569" y="3033"/>
                    </a:cubicBezTo>
                    <a:cubicBezTo>
                      <a:pt x="43456" y="-2524"/>
                      <a:pt x="28093" y="-563"/>
                      <a:pt x="20901" y="9897"/>
                    </a:cubicBezTo>
                    <a:cubicBezTo>
                      <a:pt x="8807" y="27875"/>
                      <a:pt x="-1979" y="48468"/>
                      <a:pt x="309" y="71021"/>
                    </a:cubicBezTo>
                    <a:cubicBezTo>
                      <a:pt x="2924" y="95210"/>
                      <a:pt x="25478" y="115803"/>
                      <a:pt x="49993" y="107631"/>
                    </a:cubicBezTo>
                    <a:cubicBezTo>
                      <a:pt x="67317" y="101747"/>
                      <a:pt x="74835" y="81808"/>
                      <a:pt x="78104" y="654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CA2F044-DFCB-4D80-9B37-BA410DFE6878}"/>
                  </a:ext>
                </a:extLst>
              </p:cNvPr>
              <p:cNvSpPr/>
              <p:nvPr/>
            </p:nvSpPr>
            <p:spPr>
              <a:xfrm>
                <a:off x="5277838" y="2543286"/>
                <a:ext cx="326870" cy="336676"/>
              </a:xfrm>
              <a:custGeom>
                <a:avLst/>
                <a:gdLst>
                  <a:gd name="connsiteX0" fmla="*/ 300058 w 326869"/>
                  <a:gd name="connsiteY0" fmla="*/ 70174 h 336675"/>
                  <a:gd name="connsiteX1" fmla="*/ 194479 w 326869"/>
                  <a:gd name="connsiteY1" fmla="*/ 2512 h 336675"/>
                  <a:gd name="connsiteX2" fmla="*/ 71902 w 326869"/>
                  <a:gd name="connsiteY2" fmla="*/ 29315 h 336675"/>
                  <a:gd name="connsiteX3" fmla="*/ 4240 w 326869"/>
                  <a:gd name="connsiteY3" fmla="*/ 134894 h 336675"/>
                  <a:gd name="connsiteX4" fmla="*/ 2606 w 326869"/>
                  <a:gd name="connsiteY4" fmla="*/ 144373 h 336675"/>
                  <a:gd name="connsiteX5" fmla="*/ 29409 w 326869"/>
                  <a:gd name="connsiteY5" fmla="*/ 266950 h 336675"/>
                  <a:gd name="connsiteX6" fmla="*/ 134988 w 326869"/>
                  <a:gd name="connsiteY6" fmla="*/ 334612 h 336675"/>
                  <a:gd name="connsiteX7" fmla="*/ 257564 w 326869"/>
                  <a:gd name="connsiteY7" fmla="*/ 307808 h 336675"/>
                  <a:gd name="connsiteX8" fmla="*/ 325226 w 326869"/>
                  <a:gd name="connsiteY8" fmla="*/ 202229 h 336675"/>
                  <a:gd name="connsiteX9" fmla="*/ 327188 w 326869"/>
                  <a:gd name="connsiteY9" fmla="*/ 192750 h 336675"/>
                  <a:gd name="connsiteX10" fmla="*/ 300058 w 326869"/>
                  <a:gd name="connsiteY10" fmla="*/ 70174 h 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6869" h="336675">
                    <a:moveTo>
                      <a:pt x="300058" y="70174"/>
                    </a:moveTo>
                    <a:cubicBezTo>
                      <a:pt x="275215" y="34545"/>
                      <a:pt x="236972" y="10030"/>
                      <a:pt x="194479" y="2512"/>
                    </a:cubicBezTo>
                    <a:cubicBezTo>
                      <a:pt x="151985" y="-5006"/>
                      <a:pt x="107531" y="4473"/>
                      <a:pt x="71902" y="29315"/>
                    </a:cubicBezTo>
                    <a:cubicBezTo>
                      <a:pt x="36274" y="54157"/>
                      <a:pt x="12085" y="92401"/>
                      <a:pt x="4240" y="134894"/>
                    </a:cubicBezTo>
                    <a:lnTo>
                      <a:pt x="2606" y="144373"/>
                    </a:lnTo>
                    <a:cubicBezTo>
                      <a:pt x="-5239" y="186866"/>
                      <a:pt x="4894" y="231648"/>
                      <a:pt x="29409" y="266950"/>
                    </a:cubicBezTo>
                    <a:cubicBezTo>
                      <a:pt x="54251" y="302578"/>
                      <a:pt x="92495" y="327093"/>
                      <a:pt x="134988" y="334612"/>
                    </a:cubicBezTo>
                    <a:cubicBezTo>
                      <a:pt x="177481" y="342130"/>
                      <a:pt x="221936" y="332650"/>
                      <a:pt x="257564" y="307808"/>
                    </a:cubicBezTo>
                    <a:cubicBezTo>
                      <a:pt x="293193" y="282966"/>
                      <a:pt x="317382" y="244722"/>
                      <a:pt x="325226" y="202229"/>
                    </a:cubicBezTo>
                    <a:lnTo>
                      <a:pt x="327188" y="192750"/>
                    </a:lnTo>
                    <a:cubicBezTo>
                      <a:pt x="334706" y="150257"/>
                      <a:pt x="324573" y="105149"/>
                      <a:pt x="300058" y="70174"/>
                    </a:cubicBezTo>
                    <a:close/>
                  </a:path>
                </a:pathLst>
              </a:custGeom>
              <a:solidFill>
                <a:srgbClr val="FF3E5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1D5856E-B9ED-4A03-B8F7-73FB0B250C76}"/>
                  </a:ext>
                </a:extLst>
              </p:cNvPr>
              <p:cNvSpPr/>
              <p:nvPr/>
            </p:nvSpPr>
            <p:spPr>
              <a:xfrm>
                <a:off x="6482447" y="2771674"/>
                <a:ext cx="336676" cy="326870"/>
              </a:xfrm>
              <a:custGeom>
                <a:avLst/>
                <a:gdLst>
                  <a:gd name="connsiteX0" fmla="*/ 307808 w 336675"/>
                  <a:gd name="connsiteY0" fmla="*/ 72229 h 326869"/>
                  <a:gd name="connsiteX1" fmla="*/ 202229 w 336675"/>
                  <a:gd name="connsiteY1" fmla="*/ 4567 h 326869"/>
                  <a:gd name="connsiteX2" fmla="*/ 192750 w 336675"/>
                  <a:gd name="connsiteY2" fmla="*/ 2606 h 326869"/>
                  <a:gd name="connsiteX3" fmla="*/ 70174 w 336675"/>
                  <a:gd name="connsiteY3" fmla="*/ 29409 h 326869"/>
                  <a:gd name="connsiteX4" fmla="*/ 2512 w 336675"/>
                  <a:gd name="connsiteY4" fmla="*/ 134988 h 326869"/>
                  <a:gd name="connsiteX5" fmla="*/ 29315 w 336675"/>
                  <a:gd name="connsiteY5" fmla="*/ 257564 h 326869"/>
                  <a:gd name="connsiteX6" fmla="*/ 134894 w 336675"/>
                  <a:gd name="connsiteY6" fmla="*/ 325226 h 326869"/>
                  <a:gd name="connsiteX7" fmla="*/ 144373 w 336675"/>
                  <a:gd name="connsiteY7" fmla="*/ 327188 h 326869"/>
                  <a:gd name="connsiteX8" fmla="*/ 266949 w 336675"/>
                  <a:gd name="connsiteY8" fmla="*/ 300384 h 326869"/>
                  <a:gd name="connsiteX9" fmla="*/ 334611 w 336675"/>
                  <a:gd name="connsiteY9" fmla="*/ 194805 h 326869"/>
                  <a:gd name="connsiteX10" fmla="*/ 307808 w 336675"/>
                  <a:gd name="connsiteY10" fmla="*/ 72229 h 32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675" h="326869">
                    <a:moveTo>
                      <a:pt x="307808" y="72229"/>
                    </a:moveTo>
                    <a:cubicBezTo>
                      <a:pt x="282966" y="36600"/>
                      <a:pt x="244722" y="12412"/>
                      <a:pt x="202229" y="4567"/>
                    </a:cubicBezTo>
                    <a:lnTo>
                      <a:pt x="192750" y="2606"/>
                    </a:lnTo>
                    <a:cubicBezTo>
                      <a:pt x="150257" y="-5239"/>
                      <a:pt x="105476" y="4894"/>
                      <a:pt x="70174" y="29409"/>
                    </a:cubicBezTo>
                    <a:cubicBezTo>
                      <a:pt x="34545" y="54251"/>
                      <a:pt x="10030" y="92495"/>
                      <a:pt x="2512" y="134988"/>
                    </a:cubicBezTo>
                    <a:cubicBezTo>
                      <a:pt x="-5006" y="177481"/>
                      <a:pt x="4473" y="221936"/>
                      <a:pt x="29315" y="257564"/>
                    </a:cubicBezTo>
                    <a:cubicBezTo>
                      <a:pt x="54157" y="293193"/>
                      <a:pt x="92401" y="317382"/>
                      <a:pt x="134894" y="325226"/>
                    </a:cubicBezTo>
                    <a:lnTo>
                      <a:pt x="144373" y="327188"/>
                    </a:lnTo>
                    <a:cubicBezTo>
                      <a:pt x="186866" y="335033"/>
                      <a:pt x="231647" y="324899"/>
                      <a:pt x="266949" y="300384"/>
                    </a:cubicBezTo>
                    <a:cubicBezTo>
                      <a:pt x="302578" y="275542"/>
                      <a:pt x="327093" y="237298"/>
                      <a:pt x="334611" y="194805"/>
                    </a:cubicBezTo>
                    <a:cubicBezTo>
                      <a:pt x="342129" y="152312"/>
                      <a:pt x="332650" y="107858"/>
                      <a:pt x="307808" y="72229"/>
                    </a:cubicBezTo>
                    <a:close/>
                  </a:path>
                </a:pathLst>
              </a:custGeom>
              <a:solidFill>
                <a:srgbClr val="FF3E5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C25FC0-D930-4CE5-8A27-8DB4DCCA6C64}"/>
                  </a:ext>
                </a:extLst>
              </p:cNvPr>
              <p:cNvSpPr/>
              <p:nvPr/>
            </p:nvSpPr>
            <p:spPr>
              <a:xfrm>
                <a:off x="5921995" y="2903435"/>
                <a:ext cx="160166" cy="251690"/>
              </a:xfrm>
              <a:custGeom>
                <a:avLst/>
                <a:gdLst>
                  <a:gd name="connsiteX0" fmla="*/ 144571 w 160166"/>
                  <a:gd name="connsiteY0" fmla="*/ 57487 h 251689"/>
                  <a:gd name="connsiteX1" fmla="*/ 134765 w 160166"/>
                  <a:gd name="connsiteY1" fmla="*/ 37875 h 251689"/>
                  <a:gd name="connsiteX2" fmla="*/ 117441 w 160166"/>
                  <a:gd name="connsiteY2" fmla="*/ 15975 h 251689"/>
                  <a:gd name="connsiteX3" fmla="*/ 75602 w 160166"/>
                  <a:gd name="connsiteY3" fmla="*/ 285 h 251689"/>
                  <a:gd name="connsiteX4" fmla="*/ 71680 w 160166"/>
                  <a:gd name="connsiteY4" fmla="*/ 612 h 251689"/>
                  <a:gd name="connsiteX5" fmla="*/ 36377 w 160166"/>
                  <a:gd name="connsiteY5" fmla="*/ 3881 h 251689"/>
                  <a:gd name="connsiteX6" fmla="*/ 3690 w 160166"/>
                  <a:gd name="connsiteY6" fmla="*/ 74484 h 251689"/>
                  <a:gd name="connsiteX7" fmla="*/ 45203 w 160166"/>
                  <a:gd name="connsiteY7" fmla="*/ 191504 h 251689"/>
                  <a:gd name="connsiteX8" fmla="*/ 153724 w 160166"/>
                  <a:gd name="connsiteY8" fmla="*/ 210789 h 251689"/>
                  <a:gd name="connsiteX9" fmla="*/ 144571 w 160166"/>
                  <a:gd name="connsiteY9" fmla="*/ 57487 h 25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166" h="251689">
                    <a:moveTo>
                      <a:pt x="144571" y="57487"/>
                    </a:moveTo>
                    <a:cubicBezTo>
                      <a:pt x="141630" y="50623"/>
                      <a:pt x="138361" y="44086"/>
                      <a:pt x="134765" y="37875"/>
                    </a:cubicBezTo>
                    <a:cubicBezTo>
                      <a:pt x="131170" y="29049"/>
                      <a:pt x="125286" y="21205"/>
                      <a:pt x="117441" y="15975"/>
                    </a:cubicBezTo>
                    <a:cubicBezTo>
                      <a:pt x="106654" y="6496"/>
                      <a:pt x="93580" y="612"/>
                      <a:pt x="75602" y="285"/>
                    </a:cubicBezTo>
                    <a:cubicBezTo>
                      <a:pt x="74294" y="285"/>
                      <a:pt x="72987" y="612"/>
                      <a:pt x="71680" y="612"/>
                    </a:cubicBezTo>
                    <a:cubicBezTo>
                      <a:pt x="61220" y="-696"/>
                      <a:pt x="50106" y="-42"/>
                      <a:pt x="36377" y="3881"/>
                    </a:cubicBezTo>
                    <a:cubicBezTo>
                      <a:pt x="8594" y="11399"/>
                      <a:pt x="-7750" y="48662"/>
                      <a:pt x="3690" y="74484"/>
                    </a:cubicBezTo>
                    <a:cubicBezTo>
                      <a:pt x="21342" y="114036"/>
                      <a:pt x="49452" y="146396"/>
                      <a:pt x="45203" y="191504"/>
                    </a:cubicBezTo>
                    <a:cubicBezTo>
                      <a:pt x="38666" y="262108"/>
                      <a:pt x="135419" y="279759"/>
                      <a:pt x="153724" y="210789"/>
                    </a:cubicBezTo>
                    <a:cubicBezTo>
                      <a:pt x="166799" y="160124"/>
                      <a:pt x="165491" y="106191"/>
                      <a:pt x="144571" y="57487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241F16-3259-4505-B435-38248159FE11}"/>
                  </a:ext>
                </a:extLst>
              </p:cNvPr>
              <p:cNvSpPr/>
              <p:nvPr/>
            </p:nvSpPr>
            <p:spPr>
              <a:xfrm>
                <a:off x="6148940" y="4377673"/>
                <a:ext cx="892354" cy="1153850"/>
              </a:xfrm>
              <a:custGeom>
                <a:avLst/>
                <a:gdLst>
                  <a:gd name="connsiteX0" fmla="*/ 892678 w 892354"/>
                  <a:gd name="connsiteY0" fmla="*/ 194717 h 1153849"/>
                  <a:gd name="connsiteX1" fmla="*/ 651448 w 892354"/>
                  <a:gd name="connsiteY1" fmla="*/ 230 h 1153849"/>
                  <a:gd name="connsiteX2" fmla="*/ 296141 w 892354"/>
                  <a:gd name="connsiteY2" fmla="*/ 132939 h 1153849"/>
                  <a:gd name="connsiteX3" fmla="*/ 8822 w 892354"/>
                  <a:gd name="connsiteY3" fmla="*/ 446080 h 1153849"/>
                  <a:gd name="connsiteX4" fmla="*/ 160490 w 892354"/>
                  <a:gd name="connsiteY4" fmla="*/ 518645 h 1153849"/>
                  <a:gd name="connsiteX5" fmla="*/ 611570 w 892354"/>
                  <a:gd name="connsiteY5" fmla="*/ 174124 h 1153849"/>
                  <a:gd name="connsiteX6" fmla="*/ 659620 w 892354"/>
                  <a:gd name="connsiteY6" fmla="*/ 167914 h 1153849"/>
                  <a:gd name="connsiteX7" fmla="*/ 680867 w 892354"/>
                  <a:gd name="connsiteY7" fmla="*/ 167260 h 1153849"/>
                  <a:gd name="connsiteX8" fmla="*/ 681193 w 892354"/>
                  <a:gd name="connsiteY8" fmla="*/ 167260 h 1153849"/>
                  <a:gd name="connsiteX9" fmla="*/ 683808 w 892354"/>
                  <a:gd name="connsiteY9" fmla="*/ 167587 h 1153849"/>
                  <a:gd name="connsiteX10" fmla="*/ 709631 w 892354"/>
                  <a:gd name="connsiteY10" fmla="*/ 172490 h 1153849"/>
                  <a:gd name="connsiteX11" fmla="*/ 713880 w 892354"/>
                  <a:gd name="connsiteY11" fmla="*/ 174451 h 1153849"/>
                  <a:gd name="connsiteX12" fmla="*/ 715515 w 892354"/>
                  <a:gd name="connsiteY12" fmla="*/ 175105 h 1153849"/>
                  <a:gd name="connsiteX13" fmla="*/ 718130 w 892354"/>
                  <a:gd name="connsiteY13" fmla="*/ 177066 h 1153849"/>
                  <a:gd name="connsiteX14" fmla="*/ 719764 w 892354"/>
                  <a:gd name="connsiteY14" fmla="*/ 180008 h 1153849"/>
                  <a:gd name="connsiteX15" fmla="*/ 723033 w 892354"/>
                  <a:gd name="connsiteY15" fmla="*/ 188833 h 1153849"/>
                  <a:gd name="connsiteX16" fmla="*/ 724340 w 892354"/>
                  <a:gd name="connsiteY16" fmla="*/ 200274 h 1153849"/>
                  <a:gd name="connsiteX17" fmla="*/ 724994 w 892354"/>
                  <a:gd name="connsiteY17" fmla="*/ 215310 h 1153849"/>
                  <a:gd name="connsiteX18" fmla="*/ 724994 w 892354"/>
                  <a:gd name="connsiteY18" fmla="*/ 216944 h 1153849"/>
                  <a:gd name="connsiteX19" fmla="*/ 724667 w 892354"/>
                  <a:gd name="connsiteY19" fmla="*/ 219559 h 1153849"/>
                  <a:gd name="connsiteX20" fmla="*/ 710939 w 892354"/>
                  <a:gd name="connsiteY20" fmla="*/ 290490 h 1153849"/>
                  <a:gd name="connsiteX21" fmla="*/ 707670 w 892354"/>
                  <a:gd name="connsiteY21" fmla="*/ 301277 h 1153849"/>
                  <a:gd name="connsiteX22" fmla="*/ 703747 w 892354"/>
                  <a:gd name="connsiteY22" fmla="*/ 313371 h 1153849"/>
                  <a:gd name="connsiteX23" fmla="*/ 686096 w 892354"/>
                  <a:gd name="connsiteY23" fmla="*/ 359459 h 1153849"/>
                  <a:gd name="connsiteX24" fmla="*/ 601110 w 892354"/>
                  <a:gd name="connsiteY24" fmla="*/ 526163 h 1153849"/>
                  <a:gd name="connsiteX25" fmla="*/ 577903 w 892354"/>
                  <a:gd name="connsiteY25" fmla="*/ 564407 h 1153849"/>
                  <a:gd name="connsiteX26" fmla="*/ 570058 w 892354"/>
                  <a:gd name="connsiteY26" fmla="*/ 576828 h 1153849"/>
                  <a:gd name="connsiteX27" fmla="*/ 562213 w 892354"/>
                  <a:gd name="connsiteY27" fmla="*/ 588922 h 1153849"/>
                  <a:gd name="connsiteX28" fmla="*/ 511875 w 892354"/>
                  <a:gd name="connsiteY28" fmla="*/ 659853 h 1153849"/>
                  <a:gd name="connsiteX29" fmla="*/ 406623 w 892354"/>
                  <a:gd name="connsiteY29" fmla="*/ 777526 h 1153849"/>
                  <a:gd name="connsiteX30" fmla="*/ 137609 w 892354"/>
                  <a:gd name="connsiteY30" fmla="*/ 990972 h 1153849"/>
                  <a:gd name="connsiteX31" fmla="*/ 73216 w 892354"/>
                  <a:gd name="connsiteY31" fmla="*/ 1030850 h 1153849"/>
                  <a:gd name="connsiteX32" fmla="*/ 190562 w 892354"/>
                  <a:gd name="connsiteY32" fmla="*/ 1155060 h 1153849"/>
                  <a:gd name="connsiteX33" fmla="*/ 233382 w 892354"/>
                  <a:gd name="connsiteY33" fmla="*/ 1128911 h 1153849"/>
                  <a:gd name="connsiteX34" fmla="*/ 375570 w 892354"/>
                  <a:gd name="connsiteY34" fmla="*/ 1026273 h 1153849"/>
                  <a:gd name="connsiteX35" fmla="*/ 590650 w 892354"/>
                  <a:gd name="connsiteY35" fmla="*/ 829498 h 1153849"/>
                  <a:gd name="connsiteX36" fmla="*/ 785792 w 892354"/>
                  <a:gd name="connsiteY36" fmla="*/ 539565 h 1153849"/>
                  <a:gd name="connsiteX37" fmla="*/ 892678 w 892354"/>
                  <a:gd name="connsiteY37" fmla="*/ 194717 h 115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92354" h="1153849">
                    <a:moveTo>
                      <a:pt x="892678" y="194717"/>
                    </a:moveTo>
                    <a:cubicBezTo>
                      <a:pt x="889736" y="59393"/>
                      <a:pt x="774351" y="-4346"/>
                      <a:pt x="651448" y="230"/>
                    </a:cubicBezTo>
                    <a:cubicBezTo>
                      <a:pt x="524296" y="4806"/>
                      <a:pt x="400412" y="64950"/>
                      <a:pt x="296141" y="132939"/>
                    </a:cubicBezTo>
                    <a:cubicBezTo>
                      <a:pt x="178468" y="209753"/>
                      <a:pt x="69620" y="317947"/>
                      <a:pt x="8822" y="446080"/>
                    </a:cubicBezTo>
                    <a:cubicBezTo>
                      <a:pt x="-37920" y="544141"/>
                      <a:pt x="114074" y="616379"/>
                      <a:pt x="160490" y="518645"/>
                    </a:cubicBezTo>
                    <a:cubicBezTo>
                      <a:pt x="239919" y="350961"/>
                      <a:pt x="439637" y="206811"/>
                      <a:pt x="611570" y="174124"/>
                    </a:cubicBezTo>
                    <a:cubicBezTo>
                      <a:pt x="627587" y="171182"/>
                      <a:pt x="643603" y="169221"/>
                      <a:pt x="659620" y="167914"/>
                    </a:cubicBezTo>
                    <a:cubicBezTo>
                      <a:pt x="666811" y="167260"/>
                      <a:pt x="673675" y="167260"/>
                      <a:pt x="680867" y="167260"/>
                    </a:cubicBezTo>
                    <a:cubicBezTo>
                      <a:pt x="681193" y="167260"/>
                      <a:pt x="681193" y="167260"/>
                      <a:pt x="681193" y="167260"/>
                    </a:cubicBezTo>
                    <a:cubicBezTo>
                      <a:pt x="681847" y="167260"/>
                      <a:pt x="682828" y="167587"/>
                      <a:pt x="683808" y="167587"/>
                    </a:cubicBezTo>
                    <a:cubicBezTo>
                      <a:pt x="689038" y="167914"/>
                      <a:pt x="706362" y="172163"/>
                      <a:pt x="709631" y="172490"/>
                    </a:cubicBezTo>
                    <a:cubicBezTo>
                      <a:pt x="710939" y="173144"/>
                      <a:pt x="712573" y="173798"/>
                      <a:pt x="713880" y="174451"/>
                    </a:cubicBezTo>
                    <a:cubicBezTo>
                      <a:pt x="714534" y="174778"/>
                      <a:pt x="714861" y="175105"/>
                      <a:pt x="715515" y="175105"/>
                    </a:cubicBezTo>
                    <a:cubicBezTo>
                      <a:pt x="716495" y="175759"/>
                      <a:pt x="717476" y="176412"/>
                      <a:pt x="718130" y="177066"/>
                    </a:cubicBezTo>
                    <a:cubicBezTo>
                      <a:pt x="718457" y="177720"/>
                      <a:pt x="719110" y="178701"/>
                      <a:pt x="719764" y="180008"/>
                    </a:cubicBezTo>
                    <a:cubicBezTo>
                      <a:pt x="721072" y="182950"/>
                      <a:pt x="722052" y="185892"/>
                      <a:pt x="723033" y="188833"/>
                    </a:cubicBezTo>
                    <a:cubicBezTo>
                      <a:pt x="723686" y="192429"/>
                      <a:pt x="724013" y="196352"/>
                      <a:pt x="724340" y="200274"/>
                    </a:cubicBezTo>
                    <a:cubicBezTo>
                      <a:pt x="724994" y="205177"/>
                      <a:pt x="724994" y="210407"/>
                      <a:pt x="724994" y="215310"/>
                    </a:cubicBezTo>
                    <a:cubicBezTo>
                      <a:pt x="724994" y="215964"/>
                      <a:pt x="724994" y="216291"/>
                      <a:pt x="724994" y="216944"/>
                    </a:cubicBezTo>
                    <a:cubicBezTo>
                      <a:pt x="724994" y="217925"/>
                      <a:pt x="724994" y="218578"/>
                      <a:pt x="724667" y="219559"/>
                    </a:cubicBezTo>
                    <a:cubicBezTo>
                      <a:pt x="722706" y="243421"/>
                      <a:pt x="717149" y="267282"/>
                      <a:pt x="710939" y="290490"/>
                    </a:cubicBezTo>
                    <a:cubicBezTo>
                      <a:pt x="709958" y="294085"/>
                      <a:pt x="708977" y="297681"/>
                      <a:pt x="707670" y="301277"/>
                    </a:cubicBezTo>
                    <a:cubicBezTo>
                      <a:pt x="706689" y="304219"/>
                      <a:pt x="704401" y="311410"/>
                      <a:pt x="703747" y="313371"/>
                    </a:cubicBezTo>
                    <a:cubicBezTo>
                      <a:pt x="698191" y="329061"/>
                      <a:pt x="692307" y="344097"/>
                      <a:pt x="686096" y="359459"/>
                    </a:cubicBezTo>
                    <a:cubicBezTo>
                      <a:pt x="662235" y="416989"/>
                      <a:pt x="632817" y="472556"/>
                      <a:pt x="601110" y="526163"/>
                    </a:cubicBezTo>
                    <a:cubicBezTo>
                      <a:pt x="593592" y="538911"/>
                      <a:pt x="585747" y="551659"/>
                      <a:pt x="577903" y="564407"/>
                    </a:cubicBezTo>
                    <a:cubicBezTo>
                      <a:pt x="575288" y="568656"/>
                      <a:pt x="572673" y="572579"/>
                      <a:pt x="570058" y="576828"/>
                    </a:cubicBezTo>
                    <a:cubicBezTo>
                      <a:pt x="569404" y="578135"/>
                      <a:pt x="563194" y="587288"/>
                      <a:pt x="562213" y="588922"/>
                    </a:cubicBezTo>
                    <a:cubicBezTo>
                      <a:pt x="546196" y="613110"/>
                      <a:pt x="529526" y="636645"/>
                      <a:pt x="511875" y="659853"/>
                    </a:cubicBezTo>
                    <a:cubicBezTo>
                      <a:pt x="479842" y="702672"/>
                      <a:pt x="444867" y="740590"/>
                      <a:pt x="406623" y="777526"/>
                    </a:cubicBezTo>
                    <a:cubicBezTo>
                      <a:pt x="324579" y="856301"/>
                      <a:pt x="234362" y="931154"/>
                      <a:pt x="137609" y="990972"/>
                    </a:cubicBezTo>
                    <a:cubicBezTo>
                      <a:pt x="116036" y="1004373"/>
                      <a:pt x="94135" y="1016794"/>
                      <a:pt x="73216" y="1030850"/>
                    </a:cubicBezTo>
                    <a:cubicBezTo>
                      <a:pt x="114401" y="1069747"/>
                      <a:pt x="150684" y="1114201"/>
                      <a:pt x="190562" y="1155060"/>
                    </a:cubicBezTo>
                    <a:cubicBezTo>
                      <a:pt x="204617" y="1146235"/>
                      <a:pt x="219327" y="1137736"/>
                      <a:pt x="233382" y="1128911"/>
                    </a:cubicBezTo>
                    <a:cubicBezTo>
                      <a:pt x="283066" y="1098512"/>
                      <a:pt x="329808" y="1062556"/>
                      <a:pt x="375570" y="1026273"/>
                    </a:cubicBezTo>
                    <a:cubicBezTo>
                      <a:pt x="451077" y="966456"/>
                      <a:pt x="526584" y="901736"/>
                      <a:pt x="590650" y="829498"/>
                    </a:cubicBezTo>
                    <a:cubicBezTo>
                      <a:pt x="667792" y="742878"/>
                      <a:pt x="731204" y="641221"/>
                      <a:pt x="785792" y="539565"/>
                    </a:cubicBezTo>
                    <a:cubicBezTo>
                      <a:pt x="843321" y="434639"/>
                      <a:pt x="895620" y="315659"/>
                      <a:pt x="892678" y="194717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EC1254-A8C1-4CAC-88DF-5DE6F132F8EE}"/>
                  </a:ext>
                </a:extLst>
              </p:cNvPr>
              <p:cNvSpPr/>
              <p:nvPr/>
            </p:nvSpPr>
            <p:spPr>
              <a:xfrm>
                <a:off x="4562119" y="4455342"/>
                <a:ext cx="1003490" cy="1147313"/>
              </a:xfrm>
              <a:custGeom>
                <a:avLst/>
                <a:gdLst>
                  <a:gd name="connsiteX0" fmla="*/ 519 w 1003489"/>
                  <a:gd name="connsiteY0" fmla="*/ 201381 h 1147312"/>
                  <a:gd name="connsiteX1" fmla="*/ 279339 w 1003489"/>
                  <a:gd name="connsiteY1" fmla="*/ 29 h 1147312"/>
                  <a:gd name="connsiteX2" fmla="*/ 679428 w 1003489"/>
                  <a:gd name="connsiteY2" fmla="*/ 124893 h 1147312"/>
                  <a:gd name="connsiteX3" fmla="*/ 997472 w 1003489"/>
                  <a:gd name="connsiteY3" fmla="*/ 432478 h 1147312"/>
                  <a:gd name="connsiteX4" fmla="*/ 823250 w 1003489"/>
                  <a:gd name="connsiteY4" fmla="*/ 508965 h 1147312"/>
                  <a:gd name="connsiteX5" fmla="*/ 320198 w 1003489"/>
                  <a:gd name="connsiteY5" fmla="*/ 173924 h 1147312"/>
                  <a:gd name="connsiteX6" fmla="*/ 265937 w 1003489"/>
                  <a:gd name="connsiteY6" fmla="*/ 169021 h 1147312"/>
                  <a:gd name="connsiteX7" fmla="*/ 241749 w 1003489"/>
                  <a:gd name="connsiteY7" fmla="*/ 168694 h 1147312"/>
                  <a:gd name="connsiteX8" fmla="*/ 241422 w 1003489"/>
                  <a:gd name="connsiteY8" fmla="*/ 168694 h 1147312"/>
                  <a:gd name="connsiteX9" fmla="*/ 238153 w 1003489"/>
                  <a:gd name="connsiteY9" fmla="*/ 169021 h 1147312"/>
                  <a:gd name="connsiteX10" fmla="*/ 208735 w 1003489"/>
                  <a:gd name="connsiteY10" fmla="*/ 174578 h 1147312"/>
                  <a:gd name="connsiteX11" fmla="*/ 203832 w 1003489"/>
                  <a:gd name="connsiteY11" fmla="*/ 176539 h 1147312"/>
                  <a:gd name="connsiteX12" fmla="*/ 201871 w 1003489"/>
                  <a:gd name="connsiteY12" fmla="*/ 177520 h 1147312"/>
                  <a:gd name="connsiteX13" fmla="*/ 198929 w 1003489"/>
                  <a:gd name="connsiteY13" fmla="*/ 179481 h 1147312"/>
                  <a:gd name="connsiteX14" fmla="*/ 196968 w 1003489"/>
                  <a:gd name="connsiteY14" fmla="*/ 182423 h 1147312"/>
                  <a:gd name="connsiteX15" fmla="*/ 193045 w 1003489"/>
                  <a:gd name="connsiteY15" fmla="*/ 191575 h 1147312"/>
                  <a:gd name="connsiteX16" fmla="*/ 191084 w 1003489"/>
                  <a:gd name="connsiteY16" fmla="*/ 203015 h 1147312"/>
                  <a:gd name="connsiteX17" fmla="*/ 189777 w 1003489"/>
                  <a:gd name="connsiteY17" fmla="*/ 218378 h 1147312"/>
                  <a:gd name="connsiteX18" fmla="*/ 189777 w 1003489"/>
                  <a:gd name="connsiteY18" fmla="*/ 220013 h 1147312"/>
                  <a:gd name="connsiteX19" fmla="*/ 190104 w 1003489"/>
                  <a:gd name="connsiteY19" fmla="*/ 222627 h 1147312"/>
                  <a:gd name="connsiteX20" fmla="*/ 203832 w 1003489"/>
                  <a:gd name="connsiteY20" fmla="*/ 293558 h 1147312"/>
                  <a:gd name="connsiteX21" fmla="*/ 207101 w 1003489"/>
                  <a:gd name="connsiteY21" fmla="*/ 304345 h 1147312"/>
                  <a:gd name="connsiteX22" fmla="*/ 211350 w 1003489"/>
                  <a:gd name="connsiteY22" fmla="*/ 316439 h 1147312"/>
                  <a:gd name="connsiteX23" fmla="*/ 230309 w 1003489"/>
                  <a:gd name="connsiteY23" fmla="*/ 362201 h 1147312"/>
                  <a:gd name="connsiteX24" fmla="*/ 322159 w 1003489"/>
                  <a:gd name="connsiteY24" fmla="*/ 527597 h 1147312"/>
                  <a:gd name="connsiteX25" fmla="*/ 347655 w 1003489"/>
                  <a:gd name="connsiteY25" fmla="*/ 565514 h 1147312"/>
                  <a:gd name="connsiteX26" fmla="*/ 356153 w 1003489"/>
                  <a:gd name="connsiteY26" fmla="*/ 577608 h 1147312"/>
                  <a:gd name="connsiteX27" fmla="*/ 364652 w 1003489"/>
                  <a:gd name="connsiteY27" fmla="*/ 589375 h 1147312"/>
                  <a:gd name="connsiteX28" fmla="*/ 419893 w 1003489"/>
                  <a:gd name="connsiteY28" fmla="*/ 659652 h 1147312"/>
                  <a:gd name="connsiteX29" fmla="*/ 536259 w 1003489"/>
                  <a:gd name="connsiteY29" fmla="*/ 775364 h 1147312"/>
                  <a:gd name="connsiteX30" fmla="*/ 835998 w 1003489"/>
                  <a:gd name="connsiteY30" fmla="*/ 983253 h 1147312"/>
                  <a:gd name="connsiteX31" fmla="*/ 907910 w 1003489"/>
                  <a:gd name="connsiteY31" fmla="*/ 1021824 h 1147312"/>
                  <a:gd name="connsiteX32" fmla="*/ 771278 w 1003489"/>
                  <a:gd name="connsiteY32" fmla="*/ 1149303 h 1147312"/>
                  <a:gd name="connsiteX33" fmla="*/ 723228 w 1003489"/>
                  <a:gd name="connsiteY33" fmla="*/ 1124134 h 1147312"/>
                  <a:gd name="connsiteX34" fmla="*/ 564696 w 1003489"/>
                  <a:gd name="connsiteY34" fmla="*/ 1024439 h 1147312"/>
                  <a:gd name="connsiteX35" fmla="*/ 325428 w 1003489"/>
                  <a:gd name="connsiteY35" fmla="*/ 831913 h 1147312"/>
                  <a:gd name="connsiteX36" fmla="*/ 111328 w 1003489"/>
                  <a:gd name="connsiteY36" fmla="*/ 545248 h 1147312"/>
                  <a:gd name="connsiteX37" fmla="*/ 519 w 1003489"/>
                  <a:gd name="connsiteY37" fmla="*/ 201381 h 114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03489" h="1147312">
                    <a:moveTo>
                      <a:pt x="519" y="201381"/>
                    </a:moveTo>
                    <a:cubicBezTo>
                      <a:pt x="7383" y="65403"/>
                      <a:pt x="140093" y="-1605"/>
                      <a:pt x="279339" y="29"/>
                    </a:cubicBezTo>
                    <a:cubicBezTo>
                      <a:pt x="423489" y="1664"/>
                      <a:pt x="562408" y="58866"/>
                      <a:pt x="679428" y="124893"/>
                    </a:cubicBezTo>
                    <a:cubicBezTo>
                      <a:pt x="811156" y="199420"/>
                      <a:pt x="931771" y="305326"/>
                      <a:pt x="997472" y="432478"/>
                    </a:cubicBezTo>
                    <a:cubicBezTo>
                      <a:pt x="1047810" y="529885"/>
                      <a:pt x="873588" y="606372"/>
                      <a:pt x="823250" y="508965"/>
                    </a:cubicBezTo>
                    <a:cubicBezTo>
                      <a:pt x="737284" y="342589"/>
                      <a:pt x="514358" y="202362"/>
                      <a:pt x="320198" y="173924"/>
                    </a:cubicBezTo>
                    <a:cubicBezTo>
                      <a:pt x="302220" y="171309"/>
                      <a:pt x="283915" y="169675"/>
                      <a:pt x="265937" y="169021"/>
                    </a:cubicBezTo>
                    <a:cubicBezTo>
                      <a:pt x="257766" y="168694"/>
                      <a:pt x="249921" y="168694"/>
                      <a:pt x="241749" y="168694"/>
                    </a:cubicBezTo>
                    <a:cubicBezTo>
                      <a:pt x="241422" y="168694"/>
                      <a:pt x="241422" y="168694"/>
                      <a:pt x="241422" y="168694"/>
                    </a:cubicBezTo>
                    <a:cubicBezTo>
                      <a:pt x="240442" y="168694"/>
                      <a:pt x="239461" y="169021"/>
                      <a:pt x="238153" y="169021"/>
                    </a:cubicBezTo>
                    <a:cubicBezTo>
                      <a:pt x="232270" y="169675"/>
                      <a:pt x="212331" y="174251"/>
                      <a:pt x="208735" y="174578"/>
                    </a:cubicBezTo>
                    <a:cubicBezTo>
                      <a:pt x="207101" y="175231"/>
                      <a:pt x="205467" y="175885"/>
                      <a:pt x="203832" y="176539"/>
                    </a:cubicBezTo>
                    <a:cubicBezTo>
                      <a:pt x="203178" y="176866"/>
                      <a:pt x="202525" y="177192"/>
                      <a:pt x="201871" y="177520"/>
                    </a:cubicBezTo>
                    <a:cubicBezTo>
                      <a:pt x="200890" y="178173"/>
                      <a:pt x="199583" y="178827"/>
                      <a:pt x="198929" y="179481"/>
                    </a:cubicBezTo>
                    <a:cubicBezTo>
                      <a:pt x="198602" y="180134"/>
                      <a:pt x="197949" y="181115"/>
                      <a:pt x="196968" y="182423"/>
                    </a:cubicBezTo>
                    <a:cubicBezTo>
                      <a:pt x="195660" y="185364"/>
                      <a:pt x="194353" y="188306"/>
                      <a:pt x="193045" y="191575"/>
                    </a:cubicBezTo>
                    <a:cubicBezTo>
                      <a:pt x="192392" y="195497"/>
                      <a:pt x="191738" y="199093"/>
                      <a:pt x="191084" y="203015"/>
                    </a:cubicBezTo>
                    <a:cubicBezTo>
                      <a:pt x="190430" y="207918"/>
                      <a:pt x="190104" y="213148"/>
                      <a:pt x="189777" y="218378"/>
                    </a:cubicBezTo>
                    <a:cubicBezTo>
                      <a:pt x="189777" y="219032"/>
                      <a:pt x="189777" y="219359"/>
                      <a:pt x="189777" y="220013"/>
                    </a:cubicBezTo>
                    <a:cubicBezTo>
                      <a:pt x="189777" y="220993"/>
                      <a:pt x="189777" y="221647"/>
                      <a:pt x="190104" y="222627"/>
                    </a:cubicBezTo>
                    <a:cubicBezTo>
                      <a:pt x="191738" y="246816"/>
                      <a:pt x="197295" y="270350"/>
                      <a:pt x="203832" y="293558"/>
                    </a:cubicBezTo>
                    <a:cubicBezTo>
                      <a:pt x="204813" y="297154"/>
                      <a:pt x="206120" y="300749"/>
                      <a:pt x="207101" y="304345"/>
                    </a:cubicBezTo>
                    <a:cubicBezTo>
                      <a:pt x="208081" y="307287"/>
                      <a:pt x="210696" y="314478"/>
                      <a:pt x="211350" y="316439"/>
                    </a:cubicBezTo>
                    <a:cubicBezTo>
                      <a:pt x="216907" y="331802"/>
                      <a:pt x="223444" y="347165"/>
                      <a:pt x="230309" y="362201"/>
                    </a:cubicBezTo>
                    <a:cubicBezTo>
                      <a:pt x="255804" y="419403"/>
                      <a:pt x="287838" y="474317"/>
                      <a:pt x="322159" y="527597"/>
                    </a:cubicBezTo>
                    <a:cubicBezTo>
                      <a:pt x="330331" y="540345"/>
                      <a:pt x="338829" y="552766"/>
                      <a:pt x="347655" y="565514"/>
                    </a:cubicBezTo>
                    <a:cubicBezTo>
                      <a:pt x="350597" y="569763"/>
                      <a:pt x="353212" y="573685"/>
                      <a:pt x="356153" y="577608"/>
                    </a:cubicBezTo>
                    <a:cubicBezTo>
                      <a:pt x="357134" y="578915"/>
                      <a:pt x="363671" y="588068"/>
                      <a:pt x="364652" y="589375"/>
                    </a:cubicBezTo>
                    <a:cubicBezTo>
                      <a:pt x="382303" y="613237"/>
                      <a:pt x="400608" y="636771"/>
                      <a:pt x="419893" y="659652"/>
                    </a:cubicBezTo>
                    <a:cubicBezTo>
                      <a:pt x="454868" y="701818"/>
                      <a:pt x="493766" y="739081"/>
                      <a:pt x="536259" y="775364"/>
                    </a:cubicBezTo>
                    <a:cubicBezTo>
                      <a:pt x="627128" y="852505"/>
                      <a:pt x="727804" y="925397"/>
                      <a:pt x="835998" y="983253"/>
                    </a:cubicBezTo>
                    <a:cubicBezTo>
                      <a:pt x="859860" y="996001"/>
                      <a:pt x="884702" y="1008095"/>
                      <a:pt x="907910" y="1021824"/>
                    </a:cubicBezTo>
                    <a:cubicBezTo>
                      <a:pt x="860187" y="1062029"/>
                      <a:pt x="817693" y="1107464"/>
                      <a:pt x="771278" y="1149303"/>
                    </a:cubicBezTo>
                    <a:cubicBezTo>
                      <a:pt x="755261" y="1140804"/>
                      <a:pt x="739245" y="1132633"/>
                      <a:pt x="723228" y="1124134"/>
                    </a:cubicBezTo>
                    <a:cubicBezTo>
                      <a:pt x="667333" y="1095043"/>
                      <a:pt x="615361" y="1059741"/>
                      <a:pt x="564696" y="1024439"/>
                    </a:cubicBezTo>
                    <a:cubicBezTo>
                      <a:pt x="480691" y="966256"/>
                      <a:pt x="396358" y="902843"/>
                      <a:pt x="325428" y="831913"/>
                    </a:cubicBezTo>
                    <a:cubicBezTo>
                      <a:pt x="240442" y="746926"/>
                      <a:pt x="170818" y="646250"/>
                      <a:pt x="111328" y="545248"/>
                    </a:cubicBezTo>
                    <a:cubicBezTo>
                      <a:pt x="50203" y="441303"/>
                      <a:pt x="-6018" y="322977"/>
                      <a:pt x="519" y="201381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37C70C-B46F-4682-A588-D53881F11ECE}"/>
                  </a:ext>
                </a:extLst>
              </p:cNvPr>
              <p:cNvSpPr/>
              <p:nvPr/>
            </p:nvSpPr>
            <p:spPr>
              <a:xfrm>
                <a:off x="5014615" y="5478599"/>
                <a:ext cx="470692" cy="415124"/>
              </a:xfrm>
              <a:custGeom>
                <a:avLst/>
                <a:gdLst>
                  <a:gd name="connsiteX0" fmla="*/ 271059 w 470692"/>
                  <a:gd name="connsiteY0" fmla="*/ 390483 h 415124"/>
                  <a:gd name="connsiteX1" fmla="*/ 461624 w 470692"/>
                  <a:gd name="connsiteY1" fmla="*/ 77995 h 415124"/>
                  <a:gd name="connsiteX2" fmla="*/ 440705 w 470692"/>
                  <a:gd name="connsiteY2" fmla="*/ 4776 h 415124"/>
                  <a:gd name="connsiteX3" fmla="*/ 414555 w 470692"/>
                  <a:gd name="connsiteY3" fmla="*/ 1181 h 415124"/>
                  <a:gd name="connsiteX4" fmla="*/ 7929 w 470692"/>
                  <a:gd name="connsiteY4" fmla="*/ 232932 h 415124"/>
                  <a:gd name="connsiteX5" fmla="*/ 60228 w 470692"/>
                  <a:gd name="connsiteY5" fmla="*/ 293729 h 415124"/>
                  <a:gd name="connsiteX6" fmla="*/ 106644 w 470692"/>
                  <a:gd name="connsiteY6" fmla="*/ 266599 h 415124"/>
                  <a:gd name="connsiteX7" fmla="*/ 88012 w 470692"/>
                  <a:gd name="connsiteY7" fmla="*/ 314976 h 415124"/>
                  <a:gd name="connsiteX8" fmla="*/ 154694 w 470692"/>
                  <a:gd name="connsiteY8" fmla="*/ 360084 h 415124"/>
                  <a:gd name="connsiteX9" fmla="*/ 199475 w 470692"/>
                  <a:gd name="connsiteY9" fmla="*/ 318898 h 415124"/>
                  <a:gd name="connsiteX10" fmla="*/ 190323 w 470692"/>
                  <a:gd name="connsiteY10" fmla="*/ 373486 h 415124"/>
                  <a:gd name="connsiteX11" fmla="*/ 271059 w 470692"/>
                  <a:gd name="connsiteY11" fmla="*/ 390483 h 41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92" h="415124">
                    <a:moveTo>
                      <a:pt x="271059" y="390483"/>
                    </a:moveTo>
                    <a:cubicBezTo>
                      <a:pt x="316167" y="275751"/>
                      <a:pt x="378273" y="169192"/>
                      <a:pt x="461624" y="77995"/>
                    </a:cubicBezTo>
                    <a:cubicBezTo>
                      <a:pt x="486140" y="51192"/>
                      <a:pt x="471104" y="9026"/>
                      <a:pt x="440705" y="4776"/>
                    </a:cubicBezTo>
                    <a:cubicBezTo>
                      <a:pt x="432860" y="527"/>
                      <a:pt x="423708" y="-1434"/>
                      <a:pt x="414555" y="1181"/>
                    </a:cubicBezTo>
                    <a:cubicBezTo>
                      <a:pt x="264522" y="42693"/>
                      <a:pt x="106644" y="106760"/>
                      <a:pt x="7929" y="232932"/>
                    </a:cubicBezTo>
                    <a:cubicBezTo>
                      <a:pt x="-17893" y="265619"/>
                      <a:pt x="24600" y="312361"/>
                      <a:pt x="60228" y="293729"/>
                    </a:cubicBezTo>
                    <a:cubicBezTo>
                      <a:pt x="75918" y="285558"/>
                      <a:pt x="91608" y="276405"/>
                      <a:pt x="106644" y="266599"/>
                    </a:cubicBezTo>
                    <a:cubicBezTo>
                      <a:pt x="98799" y="281962"/>
                      <a:pt x="92262" y="297978"/>
                      <a:pt x="88012" y="314976"/>
                    </a:cubicBezTo>
                    <a:cubicBezTo>
                      <a:pt x="78206" y="354200"/>
                      <a:pt x="120699" y="388521"/>
                      <a:pt x="154694" y="360084"/>
                    </a:cubicBezTo>
                    <a:cubicBezTo>
                      <a:pt x="170383" y="347009"/>
                      <a:pt x="185093" y="333280"/>
                      <a:pt x="199475" y="318898"/>
                    </a:cubicBezTo>
                    <a:cubicBezTo>
                      <a:pt x="194899" y="336549"/>
                      <a:pt x="191957" y="354854"/>
                      <a:pt x="190323" y="373486"/>
                    </a:cubicBezTo>
                    <a:cubicBezTo>
                      <a:pt x="186073" y="421535"/>
                      <a:pt x="254062" y="433956"/>
                      <a:pt x="271059" y="390483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21ECCBE-A939-4CA1-B071-0945F7D0A26A}"/>
                  </a:ext>
                </a:extLst>
              </p:cNvPr>
              <p:cNvSpPr/>
              <p:nvPr/>
            </p:nvSpPr>
            <p:spPr>
              <a:xfrm>
                <a:off x="7421286" y="3226723"/>
                <a:ext cx="451080" cy="411856"/>
              </a:xfrm>
              <a:custGeom>
                <a:avLst/>
                <a:gdLst>
                  <a:gd name="connsiteX0" fmla="*/ 384554 w 451080"/>
                  <a:gd name="connsiteY0" fmla="*/ 358521 h 411855"/>
                  <a:gd name="connsiteX1" fmla="*/ 336830 w 451080"/>
                  <a:gd name="connsiteY1" fmla="*/ 338255 h 411855"/>
                  <a:gd name="connsiteX2" fmla="*/ 328332 w 451080"/>
                  <a:gd name="connsiteY2" fmla="*/ 339236 h 411855"/>
                  <a:gd name="connsiteX3" fmla="*/ 313296 w 451080"/>
                  <a:gd name="connsiteY3" fmla="*/ 340870 h 411855"/>
                  <a:gd name="connsiteX4" fmla="*/ 278975 w 451080"/>
                  <a:gd name="connsiteY4" fmla="*/ 342504 h 411855"/>
                  <a:gd name="connsiteX5" fmla="*/ 210005 w 451080"/>
                  <a:gd name="connsiteY5" fmla="*/ 338909 h 411855"/>
                  <a:gd name="connsiteX6" fmla="*/ 208371 w 451080"/>
                  <a:gd name="connsiteY6" fmla="*/ 338255 h 411855"/>
                  <a:gd name="connsiteX7" fmla="*/ 448293 w 451080"/>
                  <a:gd name="connsiteY7" fmla="*/ 186914 h 411855"/>
                  <a:gd name="connsiteX8" fmla="*/ 391745 w 451080"/>
                  <a:gd name="connsiteY8" fmla="*/ 140499 h 411855"/>
                  <a:gd name="connsiteX9" fmla="*/ 291723 w 451080"/>
                  <a:gd name="connsiteY9" fmla="*/ 217640 h 411855"/>
                  <a:gd name="connsiteX10" fmla="*/ 269495 w 451080"/>
                  <a:gd name="connsiteY10" fmla="*/ 231696 h 411855"/>
                  <a:gd name="connsiteX11" fmla="*/ 344022 w 451080"/>
                  <a:gd name="connsiteY11" fmla="*/ 141806 h 411855"/>
                  <a:gd name="connsiteX12" fmla="*/ 328005 w 451080"/>
                  <a:gd name="connsiteY12" fmla="*/ 98660 h 411855"/>
                  <a:gd name="connsiteX13" fmla="*/ 282243 w 451080"/>
                  <a:gd name="connsiteY13" fmla="*/ 100621 h 411855"/>
                  <a:gd name="connsiteX14" fmla="*/ 196604 w 451080"/>
                  <a:gd name="connsiteY14" fmla="*/ 198682 h 411855"/>
                  <a:gd name="connsiteX15" fmla="*/ 173069 w 451080"/>
                  <a:gd name="connsiteY15" fmla="*/ 216333 h 411855"/>
                  <a:gd name="connsiteX16" fmla="*/ 179933 w 451080"/>
                  <a:gd name="connsiteY16" fmla="*/ 201297 h 411855"/>
                  <a:gd name="connsiteX17" fmla="*/ 255440 w 451080"/>
                  <a:gd name="connsiteY17" fmla="*/ 81336 h 411855"/>
                  <a:gd name="connsiteX18" fmla="*/ 260016 w 451080"/>
                  <a:gd name="connsiteY18" fmla="*/ 74471 h 411855"/>
                  <a:gd name="connsiteX19" fmla="*/ 203141 w 451080"/>
                  <a:gd name="connsiteY19" fmla="*/ 28056 h 411855"/>
                  <a:gd name="connsiteX20" fmla="*/ 113906 w 451080"/>
                  <a:gd name="connsiteY20" fmla="*/ 133635 h 411855"/>
                  <a:gd name="connsiteX21" fmla="*/ 78931 w 451080"/>
                  <a:gd name="connsiteY21" fmla="*/ 234311 h 411855"/>
                  <a:gd name="connsiteX22" fmla="*/ 87102 w 451080"/>
                  <a:gd name="connsiteY22" fmla="*/ 160438 h 411855"/>
                  <a:gd name="connsiteX23" fmla="*/ 119462 w 451080"/>
                  <a:gd name="connsiteY23" fmla="*/ 43746 h 411855"/>
                  <a:gd name="connsiteX24" fmla="*/ 54742 w 451080"/>
                  <a:gd name="connsiteY24" fmla="*/ 9097 h 411855"/>
                  <a:gd name="connsiteX25" fmla="*/ 5385 w 451080"/>
                  <a:gd name="connsiteY25" fmla="*/ 137884 h 411855"/>
                  <a:gd name="connsiteX26" fmla="*/ 28593 w 451080"/>
                  <a:gd name="connsiteY26" fmla="*/ 294781 h 411855"/>
                  <a:gd name="connsiteX27" fmla="*/ 35130 w 451080"/>
                  <a:gd name="connsiteY27" fmla="*/ 302299 h 411855"/>
                  <a:gd name="connsiteX28" fmla="*/ 199218 w 451080"/>
                  <a:gd name="connsiteY28" fmla="*/ 396765 h 411855"/>
                  <a:gd name="connsiteX29" fmla="*/ 216216 w 451080"/>
                  <a:gd name="connsiteY29" fmla="*/ 399380 h 411855"/>
                  <a:gd name="connsiteX30" fmla="*/ 380958 w 451080"/>
                  <a:gd name="connsiteY30" fmla="*/ 393496 h 411855"/>
                  <a:gd name="connsiteX31" fmla="*/ 384554 w 451080"/>
                  <a:gd name="connsiteY31" fmla="*/ 358521 h 41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51080" h="411855">
                    <a:moveTo>
                      <a:pt x="384554" y="358521"/>
                    </a:moveTo>
                    <a:cubicBezTo>
                      <a:pt x="373113" y="341197"/>
                      <a:pt x="353501" y="335640"/>
                      <a:pt x="336830" y="338255"/>
                    </a:cubicBezTo>
                    <a:cubicBezTo>
                      <a:pt x="341080" y="337601"/>
                      <a:pt x="329313" y="339236"/>
                      <a:pt x="328332" y="339236"/>
                    </a:cubicBezTo>
                    <a:cubicBezTo>
                      <a:pt x="323429" y="339889"/>
                      <a:pt x="318199" y="340216"/>
                      <a:pt x="313296" y="340870"/>
                    </a:cubicBezTo>
                    <a:cubicBezTo>
                      <a:pt x="301856" y="341851"/>
                      <a:pt x="290415" y="342504"/>
                      <a:pt x="278975" y="342504"/>
                    </a:cubicBezTo>
                    <a:cubicBezTo>
                      <a:pt x="256421" y="343158"/>
                      <a:pt x="233540" y="341851"/>
                      <a:pt x="210005" y="338909"/>
                    </a:cubicBezTo>
                    <a:cubicBezTo>
                      <a:pt x="209351" y="338582"/>
                      <a:pt x="209025" y="338582"/>
                      <a:pt x="208371" y="338255"/>
                    </a:cubicBezTo>
                    <a:cubicBezTo>
                      <a:pt x="308720" y="314721"/>
                      <a:pt x="386515" y="252615"/>
                      <a:pt x="448293" y="186914"/>
                    </a:cubicBezTo>
                    <a:cubicBezTo>
                      <a:pt x="469540" y="164361"/>
                      <a:pt x="415279" y="120887"/>
                      <a:pt x="391745" y="140499"/>
                    </a:cubicBezTo>
                    <a:cubicBezTo>
                      <a:pt x="359385" y="167302"/>
                      <a:pt x="327352" y="193779"/>
                      <a:pt x="291723" y="217640"/>
                    </a:cubicBezTo>
                    <a:cubicBezTo>
                      <a:pt x="284531" y="222543"/>
                      <a:pt x="277014" y="227446"/>
                      <a:pt x="269495" y="231696"/>
                    </a:cubicBezTo>
                    <a:cubicBezTo>
                      <a:pt x="298260" y="204565"/>
                      <a:pt x="322775" y="173513"/>
                      <a:pt x="344022" y="141806"/>
                    </a:cubicBezTo>
                    <a:cubicBezTo>
                      <a:pt x="352194" y="129712"/>
                      <a:pt x="344675" y="109773"/>
                      <a:pt x="328005" y="98660"/>
                    </a:cubicBezTo>
                    <a:cubicBezTo>
                      <a:pt x="309701" y="86239"/>
                      <a:pt x="292376" y="89834"/>
                      <a:pt x="282243" y="100621"/>
                    </a:cubicBezTo>
                    <a:cubicBezTo>
                      <a:pt x="252498" y="132327"/>
                      <a:pt x="227002" y="167629"/>
                      <a:pt x="196604" y="198682"/>
                    </a:cubicBezTo>
                    <a:cubicBezTo>
                      <a:pt x="189086" y="204892"/>
                      <a:pt x="181241" y="210776"/>
                      <a:pt x="173069" y="216333"/>
                    </a:cubicBezTo>
                    <a:cubicBezTo>
                      <a:pt x="175030" y="211430"/>
                      <a:pt x="177318" y="206527"/>
                      <a:pt x="179933" y="201297"/>
                    </a:cubicBezTo>
                    <a:cubicBezTo>
                      <a:pt x="200526" y="158477"/>
                      <a:pt x="228310" y="119906"/>
                      <a:pt x="255440" y="81336"/>
                    </a:cubicBezTo>
                    <a:cubicBezTo>
                      <a:pt x="257075" y="79047"/>
                      <a:pt x="258709" y="76759"/>
                      <a:pt x="260016" y="74471"/>
                    </a:cubicBezTo>
                    <a:cubicBezTo>
                      <a:pt x="277667" y="48322"/>
                      <a:pt x="229944" y="12039"/>
                      <a:pt x="203141" y="28056"/>
                    </a:cubicBezTo>
                    <a:cubicBezTo>
                      <a:pt x="161955" y="52898"/>
                      <a:pt x="134825" y="92776"/>
                      <a:pt x="113906" y="133635"/>
                    </a:cubicBezTo>
                    <a:cubicBezTo>
                      <a:pt x="97889" y="165014"/>
                      <a:pt x="85468" y="198355"/>
                      <a:pt x="78931" y="234311"/>
                    </a:cubicBezTo>
                    <a:cubicBezTo>
                      <a:pt x="77296" y="208488"/>
                      <a:pt x="82199" y="183319"/>
                      <a:pt x="87102" y="160438"/>
                    </a:cubicBezTo>
                    <a:cubicBezTo>
                      <a:pt x="95601" y="120560"/>
                      <a:pt x="110310" y="83297"/>
                      <a:pt x="119462" y="43746"/>
                    </a:cubicBezTo>
                    <a:cubicBezTo>
                      <a:pt x="126654" y="12366"/>
                      <a:pt x="73047" y="-14764"/>
                      <a:pt x="54742" y="9097"/>
                    </a:cubicBezTo>
                    <a:cubicBezTo>
                      <a:pt x="27612" y="44726"/>
                      <a:pt x="13229" y="91795"/>
                      <a:pt x="5385" y="137884"/>
                    </a:cubicBezTo>
                    <a:cubicBezTo>
                      <a:pt x="-2787" y="184626"/>
                      <a:pt x="-6056" y="243463"/>
                      <a:pt x="28593" y="294781"/>
                    </a:cubicBezTo>
                    <a:cubicBezTo>
                      <a:pt x="30554" y="297723"/>
                      <a:pt x="32842" y="300338"/>
                      <a:pt x="35130" y="302299"/>
                    </a:cubicBezTo>
                    <a:cubicBezTo>
                      <a:pt x="65856" y="359175"/>
                      <a:pt x="141363" y="386305"/>
                      <a:pt x="199218" y="396765"/>
                    </a:cubicBezTo>
                    <a:cubicBezTo>
                      <a:pt x="205102" y="397745"/>
                      <a:pt x="210659" y="398726"/>
                      <a:pt x="216216" y="399380"/>
                    </a:cubicBezTo>
                    <a:cubicBezTo>
                      <a:pt x="276687" y="418011"/>
                      <a:pt x="336504" y="420953"/>
                      <a:pt x="380958" y="393496"/>
                    </a:cubicBezTo>
                    <a:cubicBezTo>
                      <a:pt x="392398" y="386959"/>
                      <a:pt x="392726" y="370942"/>
                      <a:pt x="384554" y="358521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F320631-32B8-496D-808E-B9B7F2243111}"/>
                  </a:ext>
                </a:extLst>
              </p:cNvPr>
              <p:cNvSpPr/>
              <p:nvPr/>
            </p:nvSpPr>
            <p:spPr>
              <a:xfrm>
                <a:off x="4889432" y="3468213"/>
                <a:ext cx="431468" cy="493573"/>
              </a:xfrm>
              <a:custGeom>
                <a:avLst/>
                <a:gdLst>
                  <a:gd name="connsiteX0" fmla="*/ 282819 w 431467"/>
                  <a:gd name="connsiteY0" fmla="*/ 466454 h 493573"/>
                  <a:gd name="connsiteX1" fmla="*/ 250459 w 431467"/>
                  <a:gd name="connsiteY1" fmla="*/ 425922 h 493573"/>
                  <a:gd name="connsiteX2" fmla="*/ 242287 w 431467"/>
                  <a:gd name="connsiteY2" fmla="*/ 422654 h 493573"/>
                  <a:gd name="connsiteX3" fmla="*/ 228231 w 431467"/>
                  <a:gd name="connsiteY3" fmla="*/ 416770 h 493573"/>
                  <a:gd name="connsiteX4" fmla="*/ 197179 w 431467"/>
                  <a:gd name="connsiteY4" fmla="*/ 402061 h 493573"/>
                  <a:gd name="connsiteX5" fmla="*/ 138342 w 431467"/>
                  <a:gd name="connsiteY5" fmla="*/ 365778 h 493573"/>
                  <a:gd name="connsiteX6" fmla="*/ 137035 w 431467"/>
                  <a:gd name="connsiteY6" fmla="*/ 364471 h 493573"/>
                  <a:gd name="connsiteX7" fmla="*/ 420104 w 431467"/>
                  <a:gd name="connsiteY7" fmla="*/ 345512 h 493573"/>
                  <a:gd name="connsiteX8" fmla="*/ 392320 w 431467"/>
                  <a:gd name="connsiteY8" fmla="*/ 277524 h 493573"/>
                  <a:gd name="connsiteX9" fmla="*/ 267783 w 431467"/>
                  <a:gd name="connsiteY9" fmla="*/ 297789 h 493573"/>
                  <a:gd name="connsiteX10" fmla="*/ 241633 w 431467"/>
                  <a:gd name="connsiteY10" fmla="*/ 299751 h 493573"/>
                  <a:gd name="connsiteX11" fmla="*/ 350154 w 431467"/>
                  <a:gd name="connsiteY11" fmla="*/ 256277 h 493573"/>
                  <a:gd name="connsiteX12" fmla="*/ 356691 w 431467"/>
                  <a:gd name="connsiteY12" fmla="*/ 210842 h 493573"/>
                  <a:gd name="connsiteX13" fmla="*/ 315506 w 431467"/>
                  <a:gd name="connsiteY13" fmla="*/ 190576 h 493573"/>
                  <a:gd name="connsiteX14" fmla="*/ 193256 w 431467"/>
                  <a:gd name="connsiteY14" fmla="*/ 236011 h 493573"/>
                  <a:gd name="connsiteX15" fmla="*/ 164165 w 431467"/>
                  <a:gd name="connsiteY15" fmla="*/ 240260 h 493573"/>
                  <a:gd name="connsiteX16" fmla="*/ 177567 w 431467"/>
                  <a:gd name="connsiteY16" fmla="*/ 230127 h 493573"/>
                  <a:gd name="connsiteX17" fmla="*/ 301124 w 431467"/>
                  <a:gd name="connsiteY17" fmla="*/ 160504 h 493573"/>
                  <a:gd name="connsiteX18" fmla="*/ 308315 w 431467"/>
                  <a:gd name="connsiteY18" fmla="*/ 156909 h 493573"/>
                  <a:gd name="connsiteX19" fmla="*/ 280531 w 431467"/>
                  <a:gd name="connsiteY19" fmla="*/ 88920 h 493573"/>
                  <a:gd name="connsiteX20" fmla="*/ 152071 w 431467"/>
                  <a:gd name="connsiteY20" fmla="*/ 139258 h 493573"/>
                  <a:gd name="connsiteX21" fmla="*/ 73622 w 431467"/>
                  <a:gd name="connsiteY21" fmla="*/ 211169 h 493573"/>
                  <a:gd name="connsiteX22" fmla="*/ 116115 w 431467"/>
                  <a:gd name="connsiteY22" fmla="*/ 150371 h 493573"/>
                  <a:gd name="connsiteX23" fmla="*/ 200121 w 431467"/>
                  <a:gd name="connsiteY23" fmla="*/ 63097 h 493573"/>
                  <a:gd name="connsiteX24" fmla="*/ 159916 w 431467"/>
                  <a:gd name="connsiteY24" fmla="*/ 1972 h 493573"/>
                  <a:gd name="connsiteX25" fmla="*/ 54991 w 431467"/>
                  <a:gd name="connsiteY25" fmla="*/ 91535 h 493573"/>
                  <a:gd name="connsiteX26" fmla="*/ 730 w 431467"/>
                  <a:gd name="connsiteY26" fmla="*/ 240587 h 493573"/>
                  <a:gd name="connsiteX27" fmla="*/ 2691 w 431467"/>
                  <a:gd name="connsiteY27" fmla="*/ 250393 h 493573"/>
                  <a:gd name="connsiteX28" fmla="*/ 102060 w 431467"/>
                  <a:gd name="connsiteY28" fmla="*/ 411867 h 493573"/>
                  <a:gd name="connsiteX29" fmla="*/ 115788 w 431467"/>
                  <a:gd name="connsiteY29" fmla="*/ 422327 h 493573"/>
                  <a:gd name="connsiteX30" fmla="*/ 263207 w 431467"/>
                  <a:gd name="connsiteY30" fmla="*/ 495546 h 493573"/>
                  <a:gd name="connsiteX31" fmla="*/ 282819 w 431467"/>
                  <a:gd name="connsiteY31" fmla="*/ 466454 h 49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1467" h="493573">
                    <a:moveTo>
                      <a:pt x="282819" y="466454"/>
                    </a:moveTo>
                    <a:cubicBezTo>
                      <a:pt x="281184" y="445534"/>
                      <a:pt x="266475" y="431479"/>
                      <a:pt x="250459" y="425922"/>
                    </a:cubicBezTo>
                    <a:cubicBezTo>
                      <a:pt x="254708" y="427230"/>
                      <a:pt x="243594" y="423307"/>
                      <a:pt x="242287" y="422654"/>
                    </a:cubicBezTo>
                    <a:cubicBezTo>
                      <a:pt x="237711" y="420692"/>
                      <a:pt x="232808" y="418731"/>
                      <a:pt x="228231" y="416770"/>
                    </a:cubicBezTo>
                    <a:cubicBezTo>
                      <a:pt x="217772" y="412194"/>
                      <a:pt x="207639" y="407291"/>
                      <a:pt x="197179" y="402061"/>
                    </a:cubicBezTo>
                    <a:cubicBezTo>
                      <a:pt x="177240" y="391928"/>
                      <a:pt x="157628" y="379834"/>
                      <a:pt x="138342" y="365778"/>
                    </a:cubicBezTo>
                    <a:cubicBezTo>
                      <a:pt x="138015" y="365451"/>
                      <a:pt x="137689" y="364798"/>
                      <a:pt x="137035" y="364471"/>
                    </a:cubicBezTo>
                    <a:cubicBezTo>
                      <a:pt x="236403" y="391601"/>
                      <a:pt x="334464" y="373950"/>
                      <a:pt x="420104" y="345512"/>
                    </a:cubicBezTo>
                    <a:cubicBezTo>
                      <a:pt x="449522" y="335706"/>
                      <a:pt x="422392" y="271640"/>
                      <a:pt x="392320" y="277524"/>
                    </a:cubicBezTo>
                    <a:cubicBezTo>
                      <a:pt x="351135" y="285695"/>
                      <a:pt x="310276" y="293540"/>
                      <a:pt x="267783" y="297789"/>
                    </a:cubicBezTo>
                    <a:cubicBezTo>
                      <a:pt x="258957" y="298770"/>
                      <a:pt x="250132" y="299424"/>
                      <a:pt x="241633" y="299751"/>
                    </a:cubicBezTo>
                    <a:cubicBezTo>
                      <a:pt x="279877" y="289618"/>
                      <a:pt x="316159" y="273928"/>
                      <a:pt x="350154" y="256277"/>
                    </a:cubicBezTo>
                    <a:cubicBezTo>
                      <a:pt x="363229" y="249413"/>
                      <a:pt x="366171" y="228493"/>
                      <a:pt x="356691" y="210842"/>
                    </a:cubicBezTo>
                    <a:cubicBezTo>
                      <a:pt x="346231" y="191230"/>
                      <a:pt x="329561" y="186000"/>
                      <a:pt x="315506" y="190576"/>
                    </a:cubicBezTo>
                    <a:cubicBezTo>
                      <a:pt x="274320" y="204305"/>
                      <a:pt x="235096" y="222936"/>
                      <a:pt x="193256" y="236011"/>
                    </a:cubicBezTo>
                    <a:cubicBezTo>
                      <a:pt x="183777" y="237972"/>
                      <a:pt x="173971" y="239280"/>
                      <a:pt x="164165" y="240260"/>
                    </a:cubicBezTo>
                    <a:cubicBezTo>
                      <a:pt x="168414" y="236992"/>
                      <a:pt x="172664" y="233723"/>
                      <a:pt x="177567" y="230127"/>
                    </a:cubicBezTo>
                    <a:cubicBezTo>
                      <a:pt x="216137" y="202344"/>
                      <a:pt x="258957" y="181424"/>
                      <a:pt x="301124" y="160504"/>
                    </a:cubicBezTo>
                    <a:cubicBezTo>
                      <a:pt x="303738" y="159197"/>
                      <a:pt x="306027" y="158216"/>
                      <a:pt x="308315" y="156909"/>
                    </a:cubicBezTo>
                    <a:cubicBezTo>
                      <a:pt x="336425" y="142526"/>
                      <a:pt x="311583" y="87612"/>
                      <a:pt x="280531" y="88920"/>
                    </a:cubicBezTo>
                    <a:cubicBezTo>
                      <a:pt x="232481" y="91208"/>
                      <a:pt x="189661" y="113435"/>
                      <a:pt x="152071" y="139258"/>
                    </a:cubicBezTo>
                    <a:cubicBezTo>
                      <a:pt x="123306" y="159197"/>
                      <a:pt x="96176" y="182731"/>
                      <a:pt x="73622" y="211169"/>
                    </a:cubicBezTo>
                    <a:cubicBezTo>
                      <a:pt x="84409" y="187634"/>
                      <a:pt x="101079" y="168022"/>
                      <a:pt x="116115" y="150371"/>
                    </a:cubicBezTo>
                    <a:cubicBezTo>
                      <a:pt x="142592" y="119319"/>
                      <a:pt x="173317" y="93496"/>
                      <a:pt x="200121" y="63097"/>
                    </a:cubicBezTo>
                    <a:cubicBezTo>
                      <a:pt x="221367" y="38909"/>
                      <a:pt x="187046" y="-10449"/>
                      <a:pt x="159916" y="1972"/>
                    </a:cubicBezTo>
                    <a:cubicBezTo>
                      <a:pt x="118730" y="20277"/>
                      <a:pt x="84082" y="54925"/>
                      <a:pt x="54991" y="91535"/>
                    </a:cubicBezTo>
                    <a:cubicBezTo>
                      <a:pt x="25572" y="128798"/>
                      <a:pt x="-5153" y="179136"/>
                      <a:pt x="730" y="240587"/>
                    </a:cubicBezTo>
                    <a:cubicBezTo>
                      <a:pt x="1057" y="244183"/>
                      <a:pt x="1711" y="247452"/>
                      <a:pt x="2691" y="250393"/>
                    </a:cubicBezTo>
                    <a:cubicBezTo>
                      <a:pt x="2691" y="315114"/>
                      <a:pt x="55971" y="374931"/>
                      <a:pt x="102060" y="411867"/>
                    </a:cubicBezTo>
                    <a:cubicBezTo>
                      <a:pt x="106636" y="415462"/>
                      <a:pt x="111212" y="419058"/>
                      <a:pt x="115788" y="422327"/>
                    </a:cubicBezTo>
                    <a:cubicBezTo>
                      <a:pt x="159916" y="467435"/>
                      <a:pt x="211234" y="498814"/>
                      <a:pt x="263207" y="495546"/>
                    </a:cubicBezTo>
                    <a:cubicBezTo>
                      <a:pt x="276608" y="495219"/>
                      <a:pt x="284126" y="481490"/>
                      <a:pt x="282819" y="466454"/>
                    </a:cubicBezTo>
                    <a:close/>
                  </a:path>
                </a:pathLst>
              </a:custGeom>
              <a:solidFill>
                <a:srgbClr val="F97D73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0CB4899-E77E-4F69-8FD5-1116ED7A8F35}"/>
                  </a:ext>
                </a:extLst>
              </p:cNvPr>
              <p:cNvSpPr/>
              <p:nvPr/>
            </p:nvSpPr>
            <p:spPr>
              <a:xfrm>
                <a:off x="6150051" y="923233"/>
                <a:ext cx="490305" cy="408587"/>
              </a:xfrm>
              <a:custGeom>
                <a:avLst/>
                <a:gdLst>
                  <a:gd name="connsiteX0" fmla="*/ 491479 w 490304"/>
                  <a:gd name="connsiteY0" fmla="*/ 74184 h 408587"/>
                  <a:gd name="connsiteX1" fmla="*/ 431335 w 490304"/>
                  <a:gd name="connsiteY1" fmla="*/ 34959 h 408587"/>
                  <a:gd name="connsiteX2" fmla="*/ 300260 w 490304"/>
                  <a:gd name="connsiteY2" fmla="*/ 175513 h 408587"/>
                  <a:gd name="connsiteX3" fmla="*/ 280975 w 490304"/>
                  <a:gd name="connsiteY3" fmla="*/ 25480 h 408587"/>
                  <a:gd name="connsiteX4" fmla="*/ 221812 w 490304"/>
                  <a:gd name="connsiteY4" fmla="*/ 2272 h 408587"/>
                  <a:gd name="connsiteX5" fmla="*/ 179319 w 490304"/>
                  <a:gd name="connsiteY5" fmla="*/ 85624 h 408587"/>
                  <a:gd name="connsiteX6" fmla="*/ 177031 w 490304"/>
                  <a:gd name="connsiteY6" fmla="*/ 159497 h 408587"/>
                  <a:gd name="connsiteX7" fmla="*/ 68837 w 490304"/>
                  <a:gd name="connsiteY7" fmla="*/ 21231 h 408587"/>
                  <a:gd name="connsiteX8" fmla="*/ 16864 w 490304"/>
                  <a:gd name="connsiteY8" fmla="*/ 39209 h 408587"/>
                  <a:gd name="connsiteX9" fmla="*/ 61645 w 490304"/>
                  <a:gd name="connsiteY9" fmla="*/ 303973 h 408587"/>
                  <a:gd name="connsiteX10" fmla="*/ 258094 w 490304"/>
                  <a:gd name="connsiteY10" fmla="*/ 408898 h 408587"/>
                  <a:gd name="connsiteX11" fmla="*/ 280648 w 490304"/>
                  <a:gd name="connsiteY11" fmla="*/ 405956 h 408587"/>
                  <a:gd name="connsiteX12" fmla="*/ 491479 w 490304"/>
                  <a:gd name="connsiteY12" fmla="*/ 74184 h 40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304" h="408587">
                    <a:moveTo>
                      <a:pt x="491479" y="74184"/>
                    </a:moveTo>
                    <a:cubicBezTo>
                      <a:pt x="496709" y="40189"/>
                      <a:pt x="460426" y="16981"/>
                      <a:pt x="431335" y="34959"/>
                    </a:cubicBezTo>
                    <a:cubicBezTo>
                      <a:pt x="375114" y="70261"/>
                      <a:pt x="333274" y="119945"/>
                      <a:pt x="300260" y="175513"/>
                    </a:cubicBezTo>
                    <a:cubicBezTo>
                      <a:pt x="301568" y="125829"/>
                      <a:pt x="303529" y="68300"/>
                      <a:pt x="280975" y="25480"/>
                    </a:cubicBezTo>
                    <a:cubicBezTo>
                      <a:pt x="269208" y="3253"/>
                      <a:pt x="245019" y="-4265"/>
                      <a:pt x="221812" y="2272"/>
                    </a:cubicBezTo>
                    <a:cubicBezTo>
                      <a:pt x="188471" y="11752"/>
                      <a:pt x="181934" y="57186"/>
                      <a:pt x="179319" y="85624"/>
                    </a:cubicBezTo>
                    <a:cubicBezTo>
                      <a:pt x="177031" y="110139"/>
                      <a:pt x="176704" y="134981"/>
                      <a:pt x="177031" y="159497"/>
                    </a:cubicBezTo>
                    <a:cubicBezTo>
                      <a:pt x="153496" y="103602"/>
                      <a:pt x="128000" y="46400"/>
                      <a:pt x="68837" y="21231"/>
                    </a:cubicBezTo>
                    <a:cubicBezTo>
                      <a:pt x="50859" y="13386"/>
                      <a:pt x="24709" y="18616"/>
                      <a:pt x="16864" y="39209"/>
                    </a:cubicBezTo>
                    <a:cubicBezTo>
                      <a:pt x="-17130" y="128444"/>
                      <a:pt x="1502" y="230101"/>
                      <a:pt x="61645" y="303973"/>
                    </a:cubicBezTo>
                    <a:cubicBezTo>
                      <a:pt x="108388" y="361502"/>
                      <a:pt x="182260" y="426222"/>
                      <a:pt x="258094" y="408898"/>
                    </a:cubicBezTo>
                    <a:cubicBezTo>
                      <a:pt x="264632" y="410533"/>
                      <a:pt x="272476" y="409879"/>
                      <a:pt x="280648" y="405956"/>
                    </a:cubicBezTo>
                    <a:cubicBezTo>
                      <a:pt x="402897" y="350062"/>
                      <a:pt x="472521" y="201009"/>
                      <a:pt x="491479" y="74184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294E4B8-94E8-4BB4-A6F9-25082EB99009}"/>
                  </a:ext>
                </a:extLst>
              </p:cNvPr>
              <p:cNvSpPr/>
              <p:nvPr/>
            </p:nvSpPr>
            <p:spPr>
              <a:xfrm>
                <a:off x="6283557" y="3719973"/>
                <a:ext cx="2183490" cy="745263"/>
              </a:xfrm>
              <a:custGeom>
                <a:avLst/>
                <a:gdLst>
                  <a:gd name="connsiteX0" fmla="*/ 2175696 w 2183489"/>
                  <a:gd name="connsiteY0" fmla="*/ 202927 h 745262"/>
                  <a:gd name="connsiteX1" fmla="*/ 1932505 w 2183489"/>
                  <a:gd name="connsiteY1" fmla="*/ 9420 h 745262"/>
                  <a:gd name="connsiteX2" fmla="*/ 1477829 w 2183489"/>
                  <a:gd name="connsiteY2" fmla="*/ 279741 h 745262"/>
                  <a:gd name="connsiteX3" fmla="*/ 1602039 w 2183489"/>
                  <a:gd name="connsiteY3" fmla="*/ 233979 h 745262"/>
                  <a:gd name="connsiteX4" fmla="*/ 1602367 w 2183489"/>
                  <a:gd name="connsiteY4" fmla="*/ 223847 h 745262"/>
                  <a:gd name="connsiteX5" fmla="*/ 1603674 w 2183489"/>
                  <a:gd name="connsiteY5" fmla="*/ 217309 h 745262"/>
                  <a:gd name="connsiteX6" fmla="*/ 1604001 w 2183489"/>
                  <a:gd name="connsiteY6" fmla="*/ 216655 h 745262"/>
                  <a:gd name="connsiteX7" fmla="*/ 1606942 w 2183489"/>
                  <a:gd name="connsiteY7" fmla="*/ 208157 h 745262"/>
                  <a:gd name="connsiteX8" fmla="*/ 1611192 w 2183489"/>
                  <a:gd name="connsiteY8" fmla="*/ 203254 h 745262"/>
                  <a:gd name="connsiteX9" fmla="*/ 1620671 w 2183489"/>
                  <a:gd name="connsiteY9" fmla="*/ 192467 h 745262"/>
                  <a:gd name="connsiteX10" fmla="*/ 1622306 w 2183489"/>
                  <a:gd name="connsiteY10" fmla="*/ 190833 h 745262"/>
                  <a:gd name="connsiteX11" fmla="*/ 1627209 w 2183489"/>
                  <a:gd name="connsiteY11" fmla="*/ 186910 h 745262"/>
                  <a:gd name="connsiteX12" fmla="*/ 1745208 w 2183489"/>
                  <a:gd name="connsiteY12" fmla="*/ 138860 h 745262"/>
                  <a:gd name="connsiteX13" fmla="*/ 1902759 w 2183489"/>
                  <a:gd name="connsiteY13" fmla="*/ 138534 h 745262"/>
                  <a:gd name="connsiteX14" fmla="*/ 2022394 w 2183489"/>
                  <a:gd name="connsiteY14" fmla="*/ 195082 h 745262"/>
                  <a:gd name="connsiteX15" fmla="*/ 2053447 w 2183489"/>
                  <a:gd name="connsiteY15" fmla="*/ 303276 h 745262"/>
                  <a:gd name="connsiteX16" fmla="*/ 1959308 w 2183489"/>
                  <a:gd name="connsiteY16" fmla="*/ 496783 h 745262"/>
                  <a:gd name="connsiteX17" fmla="*/ 1554970 w 2183489"/>
                  <a:gd name="connsiteY17" fmla="*/ 611514 h 745262"/>
                  <a:gd name="connsiteX18" fmla="*/ 817879 w 2183489"/>
                  <a:gd name="connsiteY18" fmla="*/ 450040 h 745262"/>
                  <a:gd name="connsiteX19" fmla="*/ 428577 w 2183489"/>
                  <a:gd name="connsiteY19" fmla="*/ 415719 h 745262"/>
                  <a:gd name="connsiteX20" fmla="*/ 28162 w 2183489"/>
                  <a:gd name="connsiteY20" fmla="*/ 523259 h 745262"/>
                  <a:gd name="connsiteX21" fmla="*/ 11818 w 2183489"/>
                  <a:gd name="connsiteY21" fmla="*/ 615437 h 745262"/>
                  <a:gd name="connsiteX22" fmla="*/ 103996 w 2183489"/>
                  <a:gd name="connsiteY22" fmla="*/ 631780 h 745262"/>
                  <a:gd name="connsiteX23" fmla="*/ 330516 w 2183489"/>
                  <a:gd name="connsiteY23" fmla="*/ 554639 h 745262"/>
                  <a:gd name="connsiteX24" fmla="*/ 625680 w 2183489"/>
                  <a:gd name="connsiteY24" fmla="*/ 553658 h 745262"/>
                  <a:gd name="connsiteX25" fmla="*/ 1076106 w 2183489"/>
                  <a:gd name="connsiteY25" fmla="*/ 654334 h 745262"/>
                  <a:gd name="connsiteX26" fmla="*/ 2047563 w 2183489"/>
                  <a:gd name="connsiteY26" fmla="*/ 596151 h 745262"/>
                  <a:gd name="connsiteX27" fmla="*/ 2175696 w 2183489"/>
                  <a:gd name="connsiteY27" fmla="*/ 202927 h 74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83489" h="745262">
                    <a:moveTo>
                      <a:pt x="2175696" y="202927"/>
                    </a:moveTo>
                    <a:cubicBezTo>
                      <a:pt x="2146931" y="92445"/>
                      <a:pt x="2036122" y="31320"/>
                      <a:pt x="1932505" y="9420"/>
                    </a:cubicBezTo>
                    <a:cubicBezTo>
                      <a:pt x="1762533" y="-26863"/>
                      <a:pt x="1417685" y="37204"/>
                      <a:pt x="1477829" y="279741"/>
                    </a:cubicBezTo>
                    <a:cubicBezTo>
                      <a:pt x="1498095" y="362439"/>
                      <a:pt x="1622306" y="316351"/>
                      <a:pt x="1602039" y="233979"/>
                    </a:cubicBezTo>
                    <a:cubicBezTo>
                      <a:pt x="1606289" y="251630"/>
                      <a:pt x="1604001" y="217636"/>
                      <a:pt x="1602367" y="223847"/>
                    </a:cubicBezTo>
                    <a:cubicBezTo>
                      <a:pt x="1602693" y="221558"/>
                      <a:pt x="1603020" y="219270"/>
                      <a:pt x="1603674" y="217309"/>
                    </a:cubicBezTo>
                    <a:cubicBezTo>
                      <a:pt x="1603674" y="216982"/>
                      <a:pt x="1603674" y="216982"/>
                      <a:pt x="1604001" y="216655"/>
                    </a:cubicBezTo>
                    <a:cubicBezTo>
                      <a:pt x="1605962" y="211752"/>
                      <a:pt x="1606942" y="209464"/>
                      <a:pt x="1606942" y="208157"/>
                    </a:cubicBezTo>
                    <a:cubicBezTo>
                      <a:pt x="1607270" y="207830"/>
                      <a:pt x="1608577" y="206849"/>
                      <a:pt x="1611192" y="203254"/>
                    </a:cubicBezTo>
                    <a:cubicBezTo>
                      <a:pt x="1614134" y="199331"/>
                      <a:pt x="1617402" y="195736"/>
                      <a:pt x="1620671" y="192467"/>
                    </a:cubicBezTo>
                    <a:cubicBezTo>
                      <a:pt x="1621325" y="191813"/>
                      <a:pt x="1621979" y="191160"/>
                      <a:pt x="1622306" y="190833"/>
                    </a:cubicBezTo>
                    <a:cubicBezTo>
                      <a:pt x="1623286" y="190179"/>
                      <a:pt x="1624920" y="188871"/>
                      <a:pt x="1627209" y="186910"/>
                    </a:cubicBezTo>
                    <a:cubicBezTo>
                      <a:pt x="1659569" y="161088"/>
                      <a:pt x="1705984" y="146052"/>
                      <a:pt x="1745208" y="138860"/>
                    </a:cubicBezTo>
                    <a:cubicBezTo>
                      <a:pt x="1805026" y="128074"/>
                      <a:pt x="1847519" y="128401"/>
                      <a:pt x="1902759" y="138534"/>
                    </a:cubicBezTo>
                    <a:cubicBezTo>
                      <a:pt x="1949829" y="147032"/>
                      <a:pt x="1988726" y="163049"/>
                      <a:pt x="2022394" y="195082"/>
                    </a:cubicBezTo>
                    <a:cubicBezTo>
                      <a:pt x="2045602" y="216982"/>
                      <a:pt x="2058677" y="258822"/>
                      <a:pt x="2053447" y="303276"/>
                    </a:cubicBezTo>
                    <a:cubicBezTo>
                      <a:pt x="2044948" y="375841"/>
                      <a:pt x="2007685" y="443503"/>
                      <a:pt x="1959308" y="496783"/>
                    </a:cubicBezTo>
                    <a:cubicBezTo>
                      <a:pt x="1859613" y="605957"/>
                      <a:pt x="1693563" y="620666"/>
                      <a:pt x="1554970" y="611514"/>
                    </a:cubicBezTo>
                    <a:cubicBezTo>
                      <a:pt x="1302300" y="594844"/>
                      <a:pt x="1062705" y="506262"/>
                      <a:pt x="817879" y="450040"/>
                    </a:cubicBezTo>
                    <a:cubicBezTo>
                      <a:pt x="690727" y="420949"/>
                      <a:pt x="558671" y="412777"/>
                      <a:pt x="428577" y="415719"/>
                    </a:cubicBezTo>
                    <a:cubicBezTo>
                      <a:pt x="298156" y="418661"/>
                      <a:pt x="130472" y="431736"/>
                      <a:pt x="28162" y="523259"/>
                    </a:cubicBezTo>
                    <a:cubicBezTo>
                      <a:pt x="1359" y="547121"/>
                      <a:pt x="-10736" y="583076"/>
                      <a:pt x="11818" y="615437"/>
                    </a:cubicBezTo>
                    <a:cubicBezTo>
                      <a:pt x="30450" y="642240"/>
                      <a:pt x="76865" y="655968"/>
                      <a:pt x="103996" y="631780"/>
                    </a:cubicBezTo>
                    <a:cubicBezTo>
                      <a:pt x="164793" y="577193"/>
                      <a:pt x="252068" y="563791"/>
                      <a:pt x="330516" y="554639"/>
                    </a:cubicBezTo>
                    <a:cubicBezTo>
                      <a:pt x="428250" y="543198"/>
                      <a:pt x="527619" y="544833"/>
                      <a:pt x="625680" y="553658"/>
                    </a:cubicBezTo>
                    <a:cubicBezTo>
                      <a:pt x="779635" y="567387"/>
                      <a:pt x="927380" y="614456"/>
                      <a:pt x="1076106" y="654334"/>
                    </a:cubicBezTo>
                    <a:cubicBezTo>
                      <a:pt x="1380095" y="735398"/>
                      <a:pt x="1789989" y="841303"/>
                      <a:pt x="2047563" y="596151"/>
                    </a:cubicBezTo>
                    <a:cubicBezTo>
                      <a:pt x="2147912" y="499725"/>
                      <a:pt x="2211651" y="340539"/>
                      <a:pt x="2175696" y="202927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6820936F-B405-4010-B53F-1D3B9BEED481}"/>
              </a:ext>
            </a:extLst>
          </p:cNvPr>
          <p:cNvSpPr/>
          <p:nvPr/>
        </p:nvSpPr>
        <p:spPr>
          <a:xfrm>
            <a:off x="5071621" y="1941922"/>
            <a:ext cx="556181" cy="584462"/>
          </a:xfrm>
          <a:prstGeom prst="ellipse">
            <a:avLst/>
          </a:prstGeom>
          <a:solidFill>
            <a:srgbClr val="F9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191187-33F6-43D9-AF97-340A7B12E094}"/>
              </a:ext>
            </a:extLst>
          </p:cNvPr>
          <p:cNvSpPr/>
          <p:nvPr/>
        </p:nvSpPr>
        <p:spPr>
          <a:xfrm>
            <a:off x="6731193" y="2250294"/>
            <a:ext cx="556181" cy="584462"/>
          </a:xfrm>
          <a:prstGeom prst="ellipse">
            <a:avLst/>
          </a:prstGeom>
          <a:solidFill>
            <a:srgbClr val="F97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09B0ED-5648-4E36-8DAC-650E03A2D74F}"/>
              </a:ext>
            </a:extLst>
          </p:cNvPr>
          <p:cNvGrpSpPr/>
          <p:nvPr/>
        </p:nvGrpSpPr>
        <p:grpSpPr>
          <a:xfrm>
            <a:off x="5658394" y="2771674"/>
            <a:ext cx="723680" cy="405889"/>
            <a:chOff x="5658394" y="2771674"/>
            <a:chExt cx="723680" cy="4058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61817E-3262-41EE-BF40-C68F42600606}"/>
                </a:ext>
              </a:extLst>
            </p:cNvPr>
            <p:cNvSpPr/>
            <p:nvPr/>
          </p:nvSpPr>
          <p:spPr>
            <a:xfrm rot="584336">
              <a:off x="5658394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4BEC1B2-9E42-47A9-A64C-57C5BAAEDC55}"/>
                </a:ext>
              </a:extLst>
            </p:cNvPr>
            <p:cNvSpPr/>
            <p:nvPr/>
          </p:nvSpPr>
          <p:spPr>
            <a:xfrm rot="8749901">
              <a:off x="5889183" y="2827157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7DBFF1-E0E6-47E0-B105-5EEA2B051B8E}"/>
              </a:ext>
            </a:extLst>
          </p:cNvPr>
          <p:cNvGrpSpPr/>
          <p:nvPr/>
        </p:nvGrpSpPr>
        <p:grpSpPr>
          <a:xfrm>
            <a:off x="5651387" y="2771674"/>
            <a:ext cx="723680" cy="405889"/>
            <a:chOff x="1636669" y="2771674"/>
            <a:chExt cx="723680" cy="40588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52C41D-80EA-4B8D-A198-872D3CB0FD67}"/>
                </a:ext>
              </a:extLst>
            </p:cNvPr>
            <p:cNvSpPr/>
            <p:nvPr/>
          </p:nvSpPr>
          <p:spPr>
            <a:xfrm rot="584336">
              <a:off x="1636669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7C55968-B588-4691-8E21-CE73706370D2}"/>
                </a:ext>
              </a:extLst>
            </p:cNvPr>
            <p:cNvCxnSpPr>
              <a:cxnSpLocks/>
            </p:cNvCxnSpPr>
            <p:nvPr/>
          </p:nvCxnSpPr>
          <p:spPr>
            <a:xfrm>
              <a:off x="1774808" y="2894726"/>
              <a:ext cx="429733" cy="170365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3DB409-ADD0-4F25-B689-54E278EA4DAF}"/>
              </a:ext>
            </a:extLst>
          </p:cNvPr>
          <p:cNvGrpSpPr/>
          <p:nvPr/>
        </p:nvGrpSpPr>
        <p:grpSpPr>
          <a:xfrm>
            <a:off x="5658471" y="2795848"/>
            <a:ext cx="723680" cy="405889"/>
            <a:chOff x="1636669" y="2771674"/>
            <a:chExt cx="723680" cy="40588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F1229E-74CF-48CB-AA77-D2E8F410B063}"/>
                </a:ext>
              </a:extLst>
            </p:cNvPr>
            <p:cNvSpPr/>
            <p:nvPr/>
          </p:nvSpPr>
          <p:spPr>
            <a:xfrm rot="584336">
              <a:off x="1636669" y="2771674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B80016-EF6C-4A77-8AE1-20195417B54D}"/>
                </a:ext>
              </a:extLst>
            </p:cNvPr>
            <p:cNvSpPr/>
            <p:nvPr/>
          </p:nvSpPr>
          <p:spPr>
            <a:xfrm>
              <a:off x="1845558" y="2801302"/>
              <a:ext cx="299245" cy="345247"/>
            </a:xfrm>
            <a:custGeom>
              <a:avLst/>
              <a:gdLst>
                <a:gd name="connsiteX0" fmla="*/ 144571 w 160166"/>
                <a:gd name="connsiteY0" fmla="*/ 57487 h 251689"/>
                <a:gd name="connsiteX1" fmla="*/ 134765 w 160166"/>
                <a:gd name="connsiteY1" fmla="*/ 37875 h 251689"/>
                <a:gd name="connsiteX2" fmla="*/ 117441 w 160166"/>
                <a:gd name="connsiteY2" fmla="*/ 15975 h 251689"/>
                <a:gd name="connsiteX3" fmla="*/ 75602 w 160166"/>
                <a:gd name="connsiteY3" fmla="*/ 285 h 251689"/>
                <a:gd name="connsiteX4" fmla="*/ 71680 w 160166"/>
                <a:gd name="connsiteY4" fmla="*/ 612 h 251689"/>
                <a:gd name="connsiteX5" fmla="*/ 36377 w 160166"/>
                <a:gd name="connsiteY5" fmla="*/ 3881 h 251689"/>
                <a:gd name="connsiteX6" fmla="*/ 3690 w 160166"/>
                <a:gd name="connsiteY6" fmla="*/ 74484 h 251689"/>
                <a:gd name="connsiteX7" fmla="*/ 45203 w 160166"/>
                <a:gd name="connsiteY7" fmla="*/ 191504 h 251689"/>
                <a:gd name="connsiteX8" fmla="*/ 153724 w 160166"/>
                <a:gd name="connsiteY8" fmla="*/ 210789 h 251689"/>
                <a:gd name="connsiteX9" fmla="*/ 144571 w 160166"/>
                <a:gd name="connsiteY9" fmla="*/ 57487 h 25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66" h="251689">
                  <a:moveTo>
                    <a:pt x="144571" y="57487"/>
                  </a:moveTo>
                  <a:cubicBezTo>
                    <a:pt x="141630" y="50623"/>
                    <a:pt x="138361" y="44086"/>
                    <a:pt x="134765" y="37875"/>
                  </a:cubicBezTo>
                  <a:cubicBezTo>
                    <a:pt x="131170" y="29049"/>
                    <a:pt x="125286" y="21205"/>
                    <a:pt x="117441" y="15975"/>
                  </a:cubicBezTo>
                  <a:cubicBezTo>
                    <a:pt x="106654" y="6496"/>
                    <a:pt x="93580" y="612"/>
                    <a:pt x="75602" y="285"/>
                  </a:cubicBezTo>
                  <a:cubicBezTo>
                    <a:pt x="74294" y="285"/>
                    <a:pt x="72987" y="612"/>
                    <a:pt x="71680" y="612"/>
                  </a:cubicBezTo>
                  <a:cubicBezTo>
                    <a:pt x="61220" y="-696"/>
                    <a:pt x="50106" y="-42"/>
                    <a:pt x="36377" y="3881"/>
                  </a:cubicBezTo>
                  <a:cubicBezTo>
                    <a:pt x="8594" y="11399"/>
                    <a:pt x="-7750" y="48662"/>
                    <a:pt x="3690" y="74484"/>
                  </a:cubicBezTo>
                  <a:cubicBezTo>
                    <a:pt x="21342" y="114036"/>
                    <a:pt x="49452" y="146396"/>
                    <a:pt x="45203" y="191504"/>
                  </a:cubicBezTo>
                  <a:cubicBezTo>
                    <a:pt x="38666" y="262108"/>
                    <a:pt x="135419" y="279759"/>
                    <a:pt x="153724" y="210789"/>
                  </a:cubicBezTo>
                  <a:cubicBezTo>
                    <a:pt x="166799" y="160124"/>
                    <a:pt x="165491" y="106191"/>
                    <a:pt x="144571" y="57487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B28237-DD85-4298-9E17-A5EE443A770B}"/>
              </a:ext>
            </a:extLst>
          </p:cNvPr>
          <p:cNvSpPr/>
          <p:nvPr/>
        </p:nvSpPr>
        <p:spPr>
          <a:xfrm>
            <a:off x="5227947" y="1557673"/>
            <a:ext cx="372631" cy="268033"/>
          </a:xfrm>
          <a:custGeom>
            <a:avLst/>
            <a:gdLst>
              <a:gd name="connsiteX0" fmla="*/ 336548 w 372631"/>
              <a:gd name="connsiteY0" fmla="*/ 1960 h 268033"/>
              <a:gd name="connsiteX1" fmla="*/ 4448 w 372631"/>
              <a:gd name="connsiteY1" fmla="*/ 203965 h 268033"/>
              <a:gd name="connsiteX2" fmla="*/ 88453 w 372631"/>
              <a:gd name="connsiteY2" fmla="*/ 244170 h 268033"/>
              <a:gd name="connsiteX3" fmla="*/ 320204 w 372631"/>
              <a:gd name="connsiteY3" fmla="*/ 93483 h 268033"/>
              <a:gd name="connsiteX4" fmla="*/ 336548 w 372631"/>
              <a:gd name="connsiteY4" fmla="*/ 1960 h 2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631" h="268033">
                <a:moveTo>
                  <a:pt x="336548" y="1960"/>
                </a:moveTo>
                <a:cubicBezTo>
                  <a:pt x="198935" y="-15038"/>
                  <a:pt x="60016" y="80735"/>
                  <a:pt x="4448" y="203965"/>
                </a:cubicBezTo>
                <a:cubicBezTo>
                  <a:pt x="-20067" y="258552"/>
                  <a:pt x="63611" y="298757"/>
                  <a:pt x="88453" y="244170"/>
                </a:cubicBezTo>
                <a:cubicBezTo>
                  <a:pt x="126370" y="160165"/>
                  <a:pt x="223777" y="81716"/>
                  <a:pt x="320204" y="93483"/>
                </a:cubicBezTo>
                <a:cubicBezTo>
                  <a:pt x="379367" y="100674"/>
                  <a:pt x="396038" y="9151"/>
                  <a:pt x="336548" y="1960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BF24487-5792-426B-8CAE-20AF9DB77D6D}"/>
              </a:ext>
            </a:extLst>
          </p:cNvPr>
          <p:cNvSpPr/>
          <p:nvPr/>
        </p:nvSpPr>
        <p:spPr>
          <a:xfrm>
            <a:off x="6749556" y="1751471"/>
            <a:ext cx="333407" cy="317064"/>
          </a:xfrm>
          <a:custGeom>
            <a:avLst/>
            <a:gdLst>
              <a:gd name="connsiteX0" fmla="*/ 335209 w 333407"/>
              <a:gd name="connsiteY0" fmla="*/ 269047 h 317063"/>
              <a:gd name="connsiteX1" fmla="*/ 53774 w 333407"/>
              <a:gd name="connsiteY1" fmla="*/ 687 h 317063"/>
              <a:gd name="connsiteX2" fmla="*/ 36777 w 333407"/>
              <a:gd name="connsiteY2" fmla="*/ 92211 h 317063"/>
              <a:gd name="connsiteX3" fmla="*/ 242378 w 333407"/>
              <a:gd name="connsiteY3" fmla="*/ 276892 h 317063"/>
              <a:gd name="connsiteX4" fmla="*/ 335209 w 333407"/>
              <a:gd name="connsiteY4" fmla="*/ 269047 h 31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07" h="317063">
                <a:moveTo>
                  <a:pt x="335209" y="269047"/>
                </a:moveTo>
                <a:cubicBezTo>
                  <a:pt x="315597" y="131762"/>
                  <a:pt x="187464" y="22261"/>
                  <a:pt x="53774" y="687"/>
                </a:cubicBezTo>
                <a:cubicBezTo>
                  <a:pt x="-5389" y="-8792"/>
                  <a:pt x="-22386" y="82732"/>
                  <a:pt x="36777" y="92211"/>
                </a:cubicBezTo>
                <a:cubicBezTo>
                  <a:pt x="127647" y="106920"/>
                  <a:pt x="228977" y="180466"/>
                  <a:pt x="242378" y="276892"/>
                </a:cubicBezTo>
                <a:cubicBezTo>
                  <a:pt x="250877" y="336383"/>
                  <a:pt x="343381" y="328538"/>
                  <a:pt x="335209" y="269047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69D51B4-9AF0-480B-9EAC-6F51A03B5BD8}"/>
              </a:ext>
            </a:extLst>
          </p:cNvPr>
          <p:cNvSpPr/>
          <p:nvPr/>
        </p:nvSpPr>
        <p:spPr>
          <a:xfrm rot="18000000">
            <a:off x="5721350" y="1154481"/>
            <a:ext cx="908419" cy="1076147"/>
          </a:xfrm>
          <a:custGeom>
            <a:avLst/>
            <a:gdLst>
              <a:gd name="connsiteX0" fmla="*/ 144571 w 160166"/>
              <a:gd name="connsiteY0" fmla="*/ 57487 h 251689"/>
              <a:gd name="connsiteX1" fmla="*/ 134765 w 160166"/>
              <a:gd name="connsiteY1" fmla="*/ 37875 h 251689"/>
              <a:gd name="connsiteX2" fmla="*/ 117441 w 160166"/>
              <a:gd name="connsiteY2" fmla="*/ 15975 h 251689"/>
              <a:gd name="connsiteX3" fmla="*/ 75602 w 160166"/>
              <a:gd name="connsiteY3" fmla="*/ 285 h 251689"/>
              <a:gd name="connsiteX4" fmla="*/ 71680 w 160166"/>
              <a:gd name="connsiteY4" fmla="*/ 612 h 251689"/>
              <a:gd name="connsiteX5" fmla="*/ 36377 w 160166"/>
              <a:gd name="connsiteY5" fmla="*/ 3881 h 251689"/>
              <a:gd name="connsiteX6" fmla="*/ 3690 w 160166"/>
              <a:gd name="connsiteY6" fmla="*/ 74484 h 251689"/>
              <a:gd name="connsiteX7" fmla="*/ 45203 w 160166"/>
              <a:gd name="connsiteY7" fmla="*/ 191504 h 251689"/>
              <a:gd name="connsiteX8" fmla="*/ 153724 w 160166"/>
              <a:gd name="connsiteY8" fmla="*/ 210789 h 251689"/>
              <a:gd name="connsiteX9" fmla="*/ 144571 w 160166"/>
              <a:gd name="connsiteY9" fmla="*/ 57487 h 25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66" h="251689">
                <a:moveTo>
                  <a:pt x="144571" y="57487"/>
                </a:moveTo>
                <a:cubicBezTo>
                  <a:pt x="141630" y="50623"/>
                  <a:pt x="138361" y="44086"/>
                  <a:pt x="134765" y="37875"/>
                </a:cubicBezTo>
                <a:cubicBezTo>
                  <a:pt x="131170" y="29049"/>
                  <a:pt x="125286" y="21205"/>
                  <a:pt x="117441" y="15975"/>
                </a:cubicBezTo>
                <a:cubicBezTo>
                  <a:pt x="106654" y="6496"/>
                  <a:pt x="93580" y="612"/>
                  <a:pt x="75602" y="285"/>
                </a:cubicBezTo>
                <a:cubicBezTo>
                  <a:pt x="74294" y="285"/>
                  <a:pt x="72987" y="612"/>
                  <a:pt x="71680" y="612"/>
                </a:cubicBezTo>
                <a:cubicBezTo>
                  <a:pt x="61220" y="-696"/>
                  <a:pt x="50106" y="-42"/>
                  <a:pt x="36377" y="3881"/>
                </a:cubicBezTo>
                <a:cubicBezTo>
                  <a:pt x="8594" y="11399"/>
                  <a:pt x="-7750" y="48662"/>
                  <a:pt x="3690" y="74484"/>
                </a:cubicBezTo>
                <a:cubicBezTo>
                  <a:pt x="21342" y="114036"/>
                  <a:pt x="49452" y="146396"/>
                  <a:pt x="45203" y="191504"/>
                </a:cubicBezTo>
                <a:cubicBezTo>
                  <a:pt x="38666" y="262108"/>
                  <a:pt x="135419" y="279759"/>
                  <a:pt x="153724" y="210789"/>
                </a:cubicBezTo>
                <a:cubicBezTo>
                  <a:pt x="166799" y="160124"/>
                  <a:pt x="165491" y="106191"/>
                  <a:pt x="144571" y="57487"/>
                </a:cubicBezTo>
                <a:close/>
              </a:path>
            </a:pathLst>
          </a:custGeom>
          <a:solidFill>
            <a:srgbClr val="A03220"/>
          </a:solidFill>
          <a:ln w="3262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EEA46BF-EB7F-4305-AAF6-B5ECD3AA6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5733083" y="1190489"/>
            <a:ext cx="921448" cy="9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 6">
            <a:extLst>
              <a:ext uri="{FF2B5EF4-FFF2-40B4-BE49-F238E27FC236}">
                <a16:creationId xmlns:a16="http://schemas.microsoft.com/office/drawing/2014/main" id="{F9BE5BA8-4030-4F88-8493-FC4A0C9BE668}"/>
              </a:ext>
            </a:extLst>
          </p:cNvPr>
          <p:cNvSpPr>
            <a:spLocks/>
          </p:cNvSpPr>
          <p:nvPr/>
        </p:nvSpPr>
        <p:spPr bwMode="auto">
          <a:xfrm>
            <a:off x="5997638" y="3720166"/>
            <a:ext cx="383804" cy="331732"/>
          </a:xfrm>
          <a:custGeom>
            <a:avLst/>
            <a:gdLst>
              <a:gd name="T0" fmla="*/ 191 w 266"/>
              <a:gd name="T1" fmla="*/ 0 h 230"/>
              <a:gd name="T2" fmla="*/ 133 w 266"/>
              <a:gd name="T3" fmla="*/ 27 h 230"/>
              <a:gd name="T4" fmla="*/ 75 w 266"/>
              <a:gd name="T5" fmla="*/ 0 h 230"/>
              <a:gd name="T6" fmla="*/ 0 w 266"/>
              <a:gd name="T7" fmla="*/ 75 h 230"/>
              <a:gd name="T8" fmla="*/ 133 w 266"/>
              <a:gd name="T9" fmla="*/ 230 h 230"/>
              <a:gd name="T10" fmla="*/ 266 w 266"/>
              <a:gd name="T11" fmla="*/ 75 h 230"/>
              <a:gd name="T12" fmla="*/ 191 w 266"/>
              <a:gd name="T1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30">
                <a:moveTo>
                  <a:pt x="191" y="0"/>
                </a:moveTo>
                <a:cubicBezTo>
                  <a:pt x="167" y="0"/>
                  <a:pt x="146" y="11"/>
                  <a:pt x="133" y="27"/>
                </a:cubicBezTo>
                <a:cubicBezTo>
                  <a:pt x="119" y="11"/>
                  <a:pt x="98" y="0"/>
                  <a:pt x="75" y="0"/>
                </a:cubicBezTo>
                <a:cubicBezTo>
                  <a:pt x="33" y="0"/>
                  <a:pt x="0" y="34"/>
                  <a:pt x="0" y="75"/>
                </a:cubicBezTo>
                <a:cubicBezTo>
                  <a:pt x="0" y="152"/>
                  <a:pt x="133" y="230"/>
                  <a:pt x="133" y="230"/>
                </a:cubicBezTo>
                <a:cubicBezTo>
                  <a:pt x="133" y="230"/>
                  <a:pt x="266" y="154"/>
                  <a:pt x="266" y="75"/>
                </a:cubicBezTo>
                <a:cubicBezTo>
                  <a:pt x="266" y="34"/>
                  <a:pt x="232" y="0"/>
                  <a:pt x="191" y="0"/>
                </a:cubicBezTo>
                <a:close/>
              </a:path>
            </a:pathLst>
          </a:custGeom>
          <a:solidFill>
            <a:srgbClr val="FDA5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70ACA477-22A8-47C3-BEAE-DF1686521BB5}"/>
              </a:ext>
            </a:extLst>
          </p:cNvPr>
          <p:cNvGrpSpPr/>
          <p:nvPr/>
        </p:nvGrpSpPr>
        <p:grpSpPr>
          <a:xfrm rot="13654162">
            <a:off x="12190070" y="3665638"/>
            <a:ext cx="1041191" cy="1019208"/>
            <a:chOff x="-81" y="2812055"/>
            <a:chExt cx="1996970" cy="195481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756E5B-A3C0-474A-86DC-5071438CFD38}"/>
                </a:ext>
              </a:extLst>
            </p:cNvPr>
            <p:cNvSpPr/>
            <p:nvPr/>
          </p:nvSpPr>
          <p:spPr>
            <a:xfrm>
              <a:off x="-81" y="2812055"/>
              <a:ext cx="1121272" cy="974381"/>
            </a:xfrm>
            <a:custGeom>
              <a:avLst/>
              <a:gdLst>
                <a:gd name="connsiteX0" fmla="*/ 978869 w 1121272"/>
                <a:gd name="connsiteY0" fmla="*/ 976829 h 974380"/>
                <a:gd name="connsiteX1" fmla="*/ 10364 w 1121272"/>
                <a:gd name="connsiteY1" fmla="*/ 498942 h 974380"/>
                <a:gd name="connsiteX2" fmla="*/ 537215 w 1121272"/>
                <a:gd name="connsiteY2" fmla="*/ 0 h 974380"/>
                <a:gd name="connsiteX3" fmla="*/ 1123802 w 1121272"/>
                <a:gd name="connsiteY3" fmla="*/ 817207 h 974380"/>
                <a:gd name="connsiteX4" fmla="*/ 978869 w 1121272"/>
                <a:gd name="connsiteY4" fmla="*/ 976829 h 97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272" h="974380">
                  <a:moveTo>
                    <a:pt x="978869" y="976829"/>
                  </a:moveTo>
                  <a:cubicBezTo>
                    <a:pt x="978869" y="976829"/>
                    <a:pt x="-117432" y="708017"/>
                    <a:pt x="10364" y="498942"/>
                  </a:cubicBezTo>
                  <a:cubicBezTo>
                    <a:pt x="78913" y="233068"/>
                    <a:pt x="344787" y="40150"/>
                    <a:pt x="537215" y="0"/>
                  </a:cubicBezTo>
                  <a:cubicBezTo>
                    <a:pt x="767345" y="194876"/>
                    <a:pt x="1130167" y="642406"/>
                    <a:pt x="1123802" y="817207"/>
                  </a:cubicBezTo>
                  <a:cubicBezTo>
                    <a:pt x="1144367" y="976339"/>
                    <a:pt x="978869" y="976829"/>
                    <a:pt x="978869" y="976829"/>
                  </a:cubicBezTo>
                  <a:close/>
                </a:path>
              </a:pathLst>
            </a:custGeom>
            <a:solidFill>
              <a:srgbClr val="B8E4F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880C9F-6A53-4E51-BB9A-6C4F9E811433}"/>
                </a:ext>
              </a:extLst>
            </p:cNvPr>
            <p:cNvSpPr/>
            <p:nvPr/>
          </p:nvSpPr>
          <p:spPr>
            <a:xfrm>
              <a:off x="867488" y="2812512"/>
              <a:ext cx="460260" cy="749147"/>
            </a:xfrm>
            <a:custGeom>
              <a:avLst/>
              <a:gdLst>
                <a:gd name="connsiteX0" fmla="*/ 271411 w 460260"/>
                <a:gd name="connsiteY0" fmla="*/ 749180 h 749147"/>
                <a:gd name="connsiteX1" fmla="*/ 114237 w 460260"/>
                <a:gd name="connsiteY1" fmla="*/ 22556 h 749147"/>
                <a:gd name="connsiteX2" fmla="*/ 271411 w 460260"/>
                <a:gd name="connsiteY2" fmla="*/ 749180 h 74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260" h="749147">
                  <a:moveTo>
                    <a:pt x="271411" y="749180"/>
                  </a:moveTo>
                  <a:cubicBezTo>
                    <a:pt x="247419" y="772193"/>
                    <a:pt x="-206476" y="160634"/>
                    <a:pt x="114237" y="22556"/>
                  </a:cubicBezTo>
                  <a:cubicBezTo>
                    <a:pt x="434950" y="-115032"/>
                    <a:pt x="625420" y="407902"/>
                    <a:pt x="271411" y="749180"/>
                  </a:cubicBezTo>
                  <a:close/>
                </a:path>
              </a:pathLst>
            </a:custGeom>
            <a:solidFill>
              <a:schemeClr val="accent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45E2DC1-F4C5-4615-A65F-4AC43E9240AC}"/>
                </a:ext>
              </a:extLst>
            </p:cNvPr>
            <p:cNvSpPr/>
            <p:nvPr/>
          </p:nvSpPr>
          <p:spPr>
            <a:xfrm>
              <a:off x="959575" y="3552561"/>
              <a:ext cx="876453" cy="1214304"/>
            </a:xfrm>
            <a:custGeom>
              <a:avLst/>
              <a:gdLst>
                <a:gd name="connsiteX0" fmla="*/ 1585 w 876453"/>
                <a:gd name="connsiteY0" fmla="*/ 104121 h 1214303"/>
                <a:gd name="connsiteX1" fmla="*/ 217516 w 876453"/>
                <a:gd name="connsiteY1" fmla="*/ 1215111 h 1214303"/>
                <a:gd name="connsiteX2" fmla="*/ 876569 w 876453"/>
                <a:gd name="connsiteY2" fmla="*/ 883626 h 1214303"/>
                <a:gd name="connsiteX3" fmla="*/ 205764 w 876453"/>
                <a:gd name="connsiteY3" fmla="*/ 20882 h 1214303"/>
                <a:gd name="connsiteX4" fmla="*/ 1585 w 876453"/>
                <a:gd name="connsiteY4" fmla="*/ 104121 h 121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53" h="1214303">
                  <a:moveTo>
                    <a:pt x="1585" y="104121"/>
                  </a:moveTo>
                  <a:cubicBezTo>
                    <a:pt x="1585" y="104121"/>
                    <a:pt x="-32690" y="1264075"/>
                    <a:pt x="217516" y="1215111"/>
                  </a:cubicBezTo>
                  <a:cubicBezTo>
                    <a:pt x="508851" y="1243999"/>
                    <a:pt x="781579" y="1055978"/>
                    <a:pt x="876569" y="883626"/>
                  </a:cubicBezTo>
                  <a:cubicBezTo>
                    <a:pt x="742408" y="590332"/>
                    <a:pt x="386441" y="77680"/>
                    <a:pt x="205764" y="20882"/>
                  </a:cubicBezTo>
                  <a:cubicBezTo>
                    <a:pt x="49080" y="-55991"/>
                    <a:pt x="1585" y="104121"/>
                    <a:pt x="1585" y="104121"/>
                  </a:cubicBezTo>
                  <a:close/>
                </a:path>
              </a:pathLst>
            </a:custGeom>
            <a:solidFill>
              <a:srgbClr val="B8E4F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AE380A-F385-4CF2-9A3F-ADEA4DAF24AD}"/>
                </a:ext>
              </a:extLst>
            </p:cNvPr>
            <p:cNvSpPr/>
            <p:nvPr/>
          </p:nvSpPr>
          <p:spPr>
            <a:xfrm>
              <a:off x="1237949" y="3516148"/>
              <a:ext cx="758940" cy="538602"/>
            </a:xfrm>
            <a:custGeom>
              <a:avLst/>
              <a:gdLst>
                <a:gd name="connsiteX0" fmla="*/ 1327 w 758939"/>
                <a:gd name="connsiteY0" fmla="*/ 67089 h 538602"/>
                <a:gd name="connsiteX1" fmla="*/ 700530 w 758939"/>
                <a:gd name="connsiteY1" fmla="*/ 480833 h 538602"/>
                <a:gd name="connsiteX2" fmla="*/ 1327 w 758939"/>
                <a:gd name="connsiteY2" fmla="*/ 67089 h 53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939" h="538602">
                  <a:moveTo>
                    <a:pt x="1327" y="67089"/>
                  </a:moveTo>
                  <a:cubicBezTo>
                    <a:pt x="-29031" y="81778"/>
                    <a:pt x="469421" y="742300"/>
                    <a:pt x="700530" y="480833"/>
                  </a:cubicBezTo>
                  <a:cubicBezTo>
                    <a:pt x="932129" y="219366"/>
                    <a:pt x="450325" y="-153738"/>
                    <a:pt x="1327" y="67089"/>
                  </a:cubicBezTo>
                  <a:close/>
                </a:path>
              </a:pathLst>
            </a:custGeom>
            <a:solidFill>
              <a:schemeClr val="accent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1A64C4B-E6D0-44DF-BF08-A65DDE6E785E}"/>
                </a:ext>
              </a:extLst>
            </p:cNvPr>
            <p:cNvSpPr/>
            <p:nvPr/>
          </p:nvSpPr>
          <p:spPr>
            <a:xfrm>
              <a:off x="562786" y="3267431"/>
              <a:ext cx="1042930" cy="905831"/>
            </a:xfrm>
            <a:custGeom>
              <a:avLst/>
              <a:gdLst>
                <a:gd name="connsiteX0" fmla="*/ 983983 w 1042930"/>
                <a:gd name="connsiteY0" fmla="*/ 19084 h 905831"/>
                <a:gd name="connsiteX1" fmla="*/ 258828 w 1042930"/>
                <a:gd name="connsiteY1" fmla="*/ 644353 h 905831"/>
                <a:gd name="connsiteX2" fmla="*/ 35553 w 1042930"/>
                <a:gd name="connsiteY2" fmla="*/ 613016 h 905831"/>
                <a:gd name="connsiteX3" fmla="*/ 1278 w 1042930"/>
                <a:gd name="connsiteY3" fmla="*/ 624767 h 905831"/>
                <a:gd name="connsiteX4" fmla="*/ 269600 w 1042930"/>
                <a:gd name="connsiteY4" fmla="*/ 679117 h 905831"/>
                <a:gd name="connsiteX5" fmla="*/ 283310 w 1042930"/>
                <a:gd name="connsiteY5" fmla="*/ 690869 h 905831"/>
                <a:gd name="connsiteX6" fmla="*/ 268621 w 1042930"/>
                <a:gd name="connsiteY6" fmla="*/ 710944 h 905831"/>
                <a:gd name="connsiteX7" fmla="*/ 295061 w 1042930"/>
                <a:gd name="connsiteY7" fmla="*/ 902392 h 905831"/>
                <a:gd name="connsiteX8" fmla="*/ 324929 w 1042930"/>
                <a:gd name="connsiteY8" fmla="*/ 881828 h 905831"/>
                <a:gd name="connsiteX9" fmla="*/ 323460 w 1042930"/>
                <a:gd name="connsiteY9" fmla="*/ 701641 h 905831"/>
                <a:gd name="connsiteX10" fmla="*/ 405230 w 1042930"/>
                <a:gd name="connsiteY10" fmla="*/ 626726 h 905831"/>
                <a:gd name="connsiteX11" fmla="*/ 983983 w 1042930"/>
                <a:gd name="connsiteY11" fmla="*/ 19084 h 90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2930" h="905831">
                  <a:moveTo>
                    <a:pt x="983983" y="19084"/>
                  </a:moveTo>
                  <a:cubicBezTo>
                    <a:pt x="775397" y="131211"/>
                    <a:pt x="436077" y="462697"/>
                    <a:pt x="258828" y="644353"/>
                  </a:cubicBezTo>
                  <a:cubicBezTo>
                    <a:pt x="166776" y="680586"/>
                    <a:pt x="64441" y="693317"/>
                    <a:pt x="35553" y="613016"/>
                  </a:cubicBezTo>
                  <a:cubicBezTo>
                    <a:pt x="27718" y="590982"/>
                    <a:pt x="-7046" y="602734"/>
                    <a:pt x="1278" y="624767"/>
                  </a:cubicBezTo>
                  <a:cubicBezTo>
                    <a:pt x="39470" y="730529"/>
                    <a:pt x="160900" y="720737"/>
                    <a:pt x="269600" y="679117"/>
                  </a:cubicBezTo>
                  <a:cubicBezTo>
                    <a:pt x="274007" y="683034"/>
                    <a:pt x="278413" y="686951"/>
                    <a:pt x="283310" y="690869"/>
                  </a:cubicBezTo>
                  <a:cubicBezTo>
                    <a:pt x="277924" y="697234"/>
                    <a:pt x="273027" y="703599"/>
                    <a:pt x="268621" y="710944"/>
                  </a:cubicBezTo>
                  <a:cubicBezTo>
                    <a:pt x="229450" y="773617"/>
                    <a:pt x="252463" y="848043"/>
                    <a:pt x="295061" y="902392"/>
                  </a:cubicBezTo>
                  <a:cubicBezTo>
                    <a:pt x="309261" y="920999"/>
                    <a:pt x="339618" y="900434"/>
                    <a:pt x="324929" y="881828"/>
                  </a:cubicBezTo>
                  <a:cubicBezTo>
                    <a:pt x="278413" y="822092"/>
                    <a:pt x="269110" y="756480"/>
                    <a:pt x="323460" y="701641"/>
                  </a:cubicBezTo>
                  <a:cubicBezTo>
                    <a:pt x="349901" y="674710"/>
                    <a:pt x="379279" y="653166"/>
                    <a:pt x="405230" y="626726"/>
                  </a:cubicBezTo>
                  <a:cubicBezTo>
                    <a:pt x="752384" y="377989"/>
                    <a:pt x="1209216" y="-101367"/>
                    <a:pt x="983983" y="19084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4E97439-7F4E-41B8-81DF-2F23A2AE97CB}"/>
                </a:ext>
              </a:extLst>
            </p:cNvPr>
            <p:cNvSpPr/>
            <p:nvPr/>
          </p:nvSpPr>
          <p:spPr>
            <a:xfrm>
              <a:off x="964435" y="2937117"/>
              <a:ext cx="259508" cy="288887"/>
            </a:xfrm>
            <a:custGeom>
              <a:avLst/>
              <a:gdLst>
                <a:gd name="connsiteX0" fmla="*/ 6518 w 259508"/>
                <a:gd name="connsiteY0" fmla="*/ 166273 h 288886"/>
                <a:gd name="connsiteX1" fmla="*/ 7497 w 259508"/>
                <a:gd name="connsiteY1" fmla="*/ 169211 h 288886"/>
                <a:gd name="connsiteX2" fmla="*/ 28552 w 259508"/>
                <a:gd name="connsiteY2" fmla="*/ 238250 h 288886"/>
                <a:gd name="connsiteX3" fmla="*/ 107384 w 259508"/>
                <a:gd name="connsiteY3" fmla="*/ 290641 h 288886"/>
                <a:gd name="connsiteX4" fmla="*/ 202863 w 259508"/>
                <a:gd name="connsiteY4" fmla="*/ 271545 h 288886"/>
                <a:gd name="connsiteX5" fmla="*/ 248889 w 259508"/>
                <a:gd name="connsiteY5" fmla="*/ 215237 h 288886"/>
                <a:gd name="connsiteX6" fmla="*/ 258192 w 259508"/>
                <a:gd name="connsiteY6" fmla="*/ 128081 h 288886"/>
                <a:gd name="connsiteX7" fmla="*/ 229304 w 259508"/>
                <a:gd name="connsiteY7" fmla="*/ 55125 h 288886"/>
                <a:gd name="connsiteX8" fmla="*/ 180829 w 259508"/>
                <a:gd name="connsiteY8" fmla="*/ 13016 h 288886"/>
                <a:gd name="connsiteX9" fmla="*/ 84860 w 259508"/>
                <a:gd name="connsiteY9" fmla="*/ 6651 h 288886"/>
                <a:gd name="connsiteX10" fmla="*/ 6518 w 259508"/>
                <a:gd name="connsiteY10" fmla="*/ 166273 h 28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08" h="288886">
                  <a:moveTo>
                    <a:pt x="6518" y="166273"/>
                  </a:moveTo>
                  <a:lnTo>
                    <a:pt x="7497" y="169211"/>
                  </a:lnTo>
                  <a:cubicBezTo>
                    <a:pt x="7497" y="193693"/>
                    <a:pt x="13863" y="216706"/>
                    <a:pt x="28552" y="238250"/>
                  </a:cubicBezTo>
                  <a:cubicBezTo>
                    <a:pt x="46669" y="265180"/>
                    <a:pt x="75557" y="284276"/>
                    <a:pt x="107384" y="290641"/>
                  </a:cubicBezTo>
                  <a:cubicBezTo>
                    <a:pt x="140190" y="297496"/>
                    <a:pt x="175443" y="290641"/>
                    <a:pt x="202863" y="271545"/>
                  </a:cubicBezTo>
                  <a:cubicBezTo>
                    <a:pt x="221959" y="258325"/>
                    <a:pt x="239586" y="238250"/>
                    <a:pt x="248889" y="215237"/>
                  </a:cubicBezTo>
                  <a:cubicBezTo>
                    <a:pt x="262109" y="188796"/>
                    <a:pt x="266027" y="157949"/>
                    <a:pt x="258192" y="128081"/>
                  </a:cubicBezTo>
                  <a:cubicBezTo>
                    <a:pt x="255255" y="103110"/>
                    <a:pt x="244972" y="72752"/>
                    <a:pt x="229304" y="55125"/>
                  </a:cubicBezTo>
                  <a:cubicBezTo>
                    <a:pt x="217063" y="37008"/>
                    <a:pt x="200905" y="22809"/>
                    <a:pt x="180829" y="13016"/>
                  </a:cubicBezTo>
                  <a:cubicBezTo>
                    <a:pt x="150962" y="-1673"/>
                    <a:pt x="116197" y="-4121"/>
                    <a:pt x="84860" y="6651"/>
                  </a:cubicBezTo>
                  <a:cubicBezTo>
                    <a:pt x="20228" y="29174"/>
                    <a:pt x="-15516" y="101641"/>
                    <a:pt x="6518" y="166273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6EA12E4B-6031-4948-B7C3-EA29759F180B}"/>
                </a:ext>
              </a:extLst>
            </p:cNvPr>
            <p:cNvSpPr/>
            <p:nvPr/>
          </p:nvSpPr>
          <p:spPr>
            <a:xfrm>
              <a:off x="1599007" y="3644645"/>
              <a:ext cx="259508" cy="288887"/>
            </a:xfrm>
            <a:custGeom>
              <a:avLst/>
              <a:gdLst>
                <a:gd name="connsiteX0" fmla="*/ 6518 w 259508"/>
                <a:gd name="connsiteY0" fmla="*/ 166273 h 288886"/>
                <a:gd name="connsiteX1" fmla="*/ 7497 w 259508"/>
                <a:gd name="connsiteY1" fmla="*/ 169211 h 288886"/>
                <a:gd name="connsiteX2" fmla="*/ 28552 w 259508"/>
                <a:gd name="connsiteY2" fmla="*/ 238250 h 288886"/>
                <a:gd name="connsiteX3" fmla="*/ 107384 w 259508"/>
                <a:gd name="connsiteY3" fmla="*/ 290641 h 288886"/>
                <a:gd name="connsiteX4" fmla="*/ 202863 w 259508"/>
                <a:gd name="connsiteY4" fmla="*/ 271545 h 288886"/>
                <a:gd name="connsiteX5" fmla="*/ 248889 w 259508"/>
                <a:gd name="connsiteY5" fmla="*/ 215237 h 288886"/>
                <a:gd name="connsiteX6" fmla="*/ 258192 w 259508"/>
                <a:gd name="connsiteY6" fmla="*/ 128081 h 288886"/>
                <a:gd name="connsiteX7" fmla="*/ 229304 w 259508"/>
                <a:gd name="connsiteY7" fmla="*/ 55125 h 288886"/>
                <a:gd name="connsiteX8" fmla="*/ 180830 w 259508"/>
                <a:gd name="connsiteY8" fmla="*/ 13016 h 288886"/>
                <a:gd name="connsiteX9" fmla="*/ 84860 w 259508"/>
                <a:gd name="connsiteY9" fmla="*/ 6651 h 288886"/>
                <a:gd name="connsiteX10" fmla="*/ 6518 w 259508"/>
                <a:gd name="connsiteY10" fmla="*/ 166273 h 28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08" h="288886">
                  <a:moveTo>
                    <a:pt x="6518" y="166273"/>
                  </a:moveTo>
                  <a:lnTo>
                    <a:pt x="7497" y="169211"/>
                  </a:lnTo>
                  <a:cubicBezTo>
                    <a:pt x="7497" y="193693"/>
                    <a:pt x="13863" y="216706"/>
                    <a:pt x="28552" y="238250"/>
                  </a:cubicBezTo>
                  <a:cubicBezTo>
                    <a:pt x="46669" y="265180"/>
                    <a:pt x="75557" y="284276"/>
                    <a:pt x="107384" y="290641"/>
                  </a:cubicBezTo>
                  <a:cubicBezTo>
                    <a:pt x="140190" y="297496"/>
                    <a:pt x="175443" y="290641"/>
                    <a:pt x="202863" y="271545"/>
                  </a:cubicBezTo>
                  <a:cubicBezTo>
                    <a:pt x="221959" y="258325"/>
                    <a:pt x="239586" y="238250"/>
                    <a:pt x="248889" y="215237"/>
                  </a:cubicBezTo>
                  <a:cubicBezTo>
                    <a:pt x="262110" y="188796"/>
                    <a:pt x="266027" y="157949"/>
                    <a:pt x="258192" y="128081"/>
                  </a:cubicBezTo>
                  <a:cubicBezTo>
                    <a:pt x="255255" y="103109"/>
                    <a:pt x="244972" y="72752"/>
                    <a:pt x="229304" y="55125"/>
                  </a:cubicBezTo>
                  <a:cubicBezTo>
                    <a:pt x="216573" y="37008"/>
                    <a:pt x="200905" y="22809"/>
                    <a:pt x="180830" y="13016"/>
                  </a:cubicBezTo>
                  <a:cubicBezTo>
                    <a:pt x="150962" y="-1673"/>
                    <a:pt x="116197" y="-4121"/>
                    <a:pt x="84860" y="6651"/>
                  </a:cubicBezTo>
                  <a:cubicBezTo>
                    <a:pt x="20228" y="29174"/>
                    <a:pt x="-15516" y="101151"/>
                    <a:pt x="6518" y="166273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A51A4140-A915-4FA7-91A9-1B40E2094B3D}"/>
                </a:ext>
              </a:extLst>
            </p:cNvPr>
            <p:cNvSpPr/>
            <p:nvPr/>
          </p:nvSpPr>
          <p:spPr>
            <a:xfrm>
              <a:off x="1141356" y="4377439"/>
              <a:ext cx="607152" cy="318265"/>
            </a:xfrm>
            <a:custGeom>
              <a:avLst/>
              <a:gdLst>
                <a:gd name="connsiteX0" fmla="*/ 530270 w 607151"/>
                <a:gd name="connsiteY0" fmla="*/ 10763 h 318265"/>
                <a:gd name="connsiteX1" fmla="*/ 34756 w 607151"/>
                <a:gd name="connsiteY1" fmla="*/ 221308 h 318265"/>
                <a:gd name="connsiteX2" fmla="*/ 68541 w 607151"/>
                <a:gd name="connsiteY2" fmla="*/ 320215 h 318265"/>
                <a:gd name="connsiteX3" fmla="*/ 589516 w 607151"/>
                <a:gd name="connsiteY3" fmla="*/ 97429 h 318265"/>
                <a:gd name="connsiteX4" fmla="*/ 530270 w 607151"/>
                <a:gd name="connsiteY4" fmla="*/ 10763 h 31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51" h="318265">
                  <a:moveTo>
                    <a:pt x="530270" y="10763"/>
                  </a:moveTo>
                  <a:cubicBezTo>
                    <a:pt x="380930" y="123870"/>
                    <a:pt x="211026" y="168916"/>
                    <a:pt x="34756" y="221308"/>
                  </a:cubicBezTo>
                  <a:cubicBezTo>
                    <a:pt x="-29876" y="240403"/>
                    <a:pt x="3909" y="339800"/>
                    <a:pt x="68541" y="320215"/>
                  </a:cubicBezTo>
                  <a:cubicBezTo>
                    <a:pt x="254114" y="264885"/>
                    <a:pt x="432832" y="215922"/>
                    <a:pt x="589516" y="97429"/>
                  </a:cubicBezTo>
                  <a:cubicBezTo>
                    <a:pt x="642397" y="56789"/>
                    <a:pt x="584130" y="-30367"/>
                    <a:pt x="530270" y="10763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1550ADA6-887F-488D-B737-FAAC9C330155}"/>
                </a:ext>
              </a:extLst>
            </p:cNvPr>
            <p:cNvSpPr/>
            <p:nvPr/>
          </p:nvSpPr>
          <p:spPr>
            <a:xfrm>
              <a:off x="1061562" y="4201521"/>
              <a:ext cx="572877" cy="303576"/>
            </a:xfrm>
            <a:custGeom>
              <a:avLst/>
              <a:gdLst>
                <a:gd name="connsiteX0" fmla="*/ 479820 w 572877"/>
                <a:gd name="connsiteY0" fmla="*/ 15307 h 303575"/>
                <a:gd name="connsiteX1" fmla="*/ 47469 w 572877"/>
                <a:gd name="connsiteY1" fmla="*/ 200391 h 303575"/>
                <a:gd name="connsiteX2" fmla="*/ 53345 w 572877"/>
                <a:gd name="connsiteY2" fmla="*/ 305174 h 303575"/>
                <a:gd name="connsiteX3" fmla="*/ 558652 w 572877"/>
                <a:gd name="connsiteY3" fmla="*/ 83857 h 303575"/>
                <a:gd name="connsiteX4" fmla="*/ 479820 w 572877"/>
                <a:gd name="connsiteY4" fmla="*/ 15307 h 3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877" h="303575">
                  <a:moveTo>
                    <a:pt x="479820" y="15307"/>
                  </a:moveTo>
                  <a:cubicBezTo>
                    <a:pt x="360838" y="128414"/>
                    <a:pt x="209050" y="184233"/>
                    <a:pt x="47469" y="200391"/>
                  </a:cubicBezTo>
                  <a:cubicBezTo>
                    <a:pt x="-19612" y="207246"/>
                    <a:pt x="-13736" y="312029"/>
                    <a:pt x="53345" y="305174"/>
                  </a:cubicBezTo>
                  <a:cubicBezTo>
                    <a:pt x="244304" y="285588"/>
                    <a:pt x="418125" y="217528"/>
                    <a:pt x="558652" y="83857"/>
                  </a:cubicBezTo>
                  <a:cubicBezTo>
                    <a:pt x="607615" y="37341"/>
                    <a:pt x="528784" y="-30719"/>
                    <a:pt x="479820" y="15307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60D5BEB-BAA3-4410-A2DE-602ABF4719CB}"/>
                </a:ext>
              </a:extLst>
            </p:cNvPr>
            <p:cNvSpPr/>
            <p:nvPr/>
          </p:nvSpPr>
          <p:spPr>
            <a:xfrm>
              <a:off x="1057973" y="4003333"/>
              <a:ext cx="470053" cy="293783"/>
            </a:xfrm>
            <a:custGeom>
              <a:avLst/>
              <a:gdLst>
                <a:gd name="connsiteX0" fmla="*/ 381075 w 470053"/>
                <a:gd name="connsiteY0" fmla="*/ 20088 h 293783"/>
                <a:gd name="connsiteX1" fmla="*/ 34411 w 470053"/>
                <a:gd name="connsiteY1" fmla="*/ 196358 h 293783"/>
                <a:gd name="connsiteX2" fmla="*/ 68196 w 470053"/>
                <a:gd name="connsiteY2" fmla="*/ 295265 h 293783"/>
                <a:gd name="connsiteX3" fmla="*/ 460396 w 470053"/>
                <a:gd name="connsiteY3" fmla="*/ 88637 h 293783"/>
                <a:gd name="connsiteX4" fmla="*/ 381075 w 470053"/>
                <a:gd name="connsiteY4" fmla="*/ 20088 h 29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53" h="293783">
                  <a:moveTo>
                    <a:pt x="381075" y="20088"/>
                  </a:moveTo>
                  <a:cubicBezTo>
                    <a:pt x="302243" y="130257"/>
                    <a:pt x="155841" y="156208"/>
                    <a:pt x="34411" y="196358"/>
                  </a:cubicBezTo>
                  <a:cubicBezTo>
                    <a:pt x="-29732" y="217413"/>
                    <a:pt x="4053" y="316319"/>
                    <a:pt x="68196" y="295265"/>
                  </a:cubicBezTo>
                  <a:cubicBezTo>
                    <a:pt x="207253" y="249239"/>
                    <a:pt x="369813" y="214964"/>
                    <a:pt x="460396" y="88637"/>
                  </a:cubicBezTo>
                  <a:cubicBezTo>
                    <a:pt x="499078" y="34288"/>
                    <a:pt x="420246" y="-34751"/>
                    <a:pt x="381075" y="20088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B925431D-68E1-4EE0-AB1E-9A5E077F36E8}"/>
                </a:ext>
              </a:extLst>
            </p:cNvPr>
            <p:cNvSpPr/>
            <p:nvPr/>
          </p:nvSpPr>
          <p:spPr>
            <a:xfrm>
              <a:off x="1030768" y="3835987"/>
              <a:ext cx="377022" cy="254612"/>
            </a:xfrm>
            <a:custGeom>
              <a:avLst/>
              <a:gdLst>
                <a:gd name="connsiteX0" fmla="*/ 303007 w 377021"/>
                <a:gd name="connsiteY0" fmla="*/ 11654 h 254612"/>
                <a:gd name="connsiteX1" fmla="*/ 34196 w 377021"/>
                <a:gd name="connsiteY1" fmla="*/ 152670 h 254612"/>
                <a:gd name="connsiteX2" fmla="*/ 67981 w 377021"/>
                <a:gd name="connsiteY2" fmla="*/ 251577 h 254612"/>
                <a:gd name="connsiteX3" fmla="*/ 362254 w 377021"/>
                <a:gd name="connsiteY3" fmla="*/ 98320 h 254612"/>
                <a:gd name="connsiteX4" fmla="*/ 303007 w 377021"/>
                <a:gd name="connsiteY4" fmla="*/ 11654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021" h="254612">
                  <a:moveTo>
                    <a:pt x="303007" y="11654"/>
                  </a:moveTo>
                  <a:cubicBezTo>
                    <a:pt x="222217" y="78245"/>
                    <a:pt x="132124" y="118395"/>
                    <a:pt x="34196" y="152670"/>
                  </a:cubicBezTo>
                  <a:cubicBezTo>
                    <a:pt x="-29457" y="174703"/>
                    <a:pt x="3838" y="273611"/>
                    <a:pt x="67981" y="251577"/>
                  </a:cubicBezTo>
                  <a:cubicBezTo>
                    <a:pt x="174233" y="214854"/>
                    <a:pt x="274608" y="170297"/>
                    <a:pt x="362254" y="98320"/>
                  </a:cubicBezTo>
                  <a:cubicBezTo>
                    <a:pt x="413176" y="55721"/>
                    <a:pt x="354909" y="-31434"/>
                    <a:pt x="303007" y="11654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FCE76B4E-9A43-444C-BC9F-5C84BAA191A5}"/>
                </a:ext>
              </a:extLst>
            </p:cNvPr>
            <p:cNvSpPr/>
            <p:nvPr/>
          </p:nvSpPr>
          <p:spPr>
            <a:xfrm>
              <a:off x="765528" y="3376931"/>
              <a:ext cx="259508" cy="303576"/>
            </a:xfrm>
            <a:custGeom>
              <a:avLst/>
              <a:gdLst>
                <a:gd name="connsiteX0" fmla="*/ 184371 w 259508"/>
                <a:gd name="connsiteY0" fmla="*/ 11429 h 303575"/>
                <a:gd name="connsiteX1" fmla="*/ 2715 w 259508"/>
                <a:gd name="connsiteY1" fmla="*/ 245966 h 303575"/>
                <a:gd name="connsiteX2" fmla="*/ 105050 w 259508"/>
                <a:gd name="connsiteY2" fmla="*/ 267020 h 303575"/>
                <a:gd name="connsiteX3" fmla="*/ 243128 w 259508"/>
                <a:gd name="connsiteY3" fmla="*/ 98095 h 303575"/>
                <a:gd name="connsiteX4" fmla="*/ 184371 w 259508"/>
                <a:gd name="connsiteY4" fmla="*/ 11429 h 3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8" h="303575">
                  <a:moveTo>
                    <a:pt x="184371" y="11429"/>
                  </a:moveTo>
                  <a:cubicBezTo>
                    <a:pt x="105050" y="75572"/>
                    <a:pt x="34542" y="147059"/>
                    <a:pt x="2715" y="245966"/>
                  </a:cubicBezTo>
                  <a:cubicBezTo>
                    <a:pt x="-17849" y="310109"/>
                    <a:pt x="84485" y="330184"/>
                    <a:pt x="105050" y="267020"/>
                  </a:cubicBezTo>
                  <a:cubicBezTo>
                    <a:pt x="127573" y="197002"/>
                    <a:pt x="187799" y="143142"/>
                    <a:pt x="243128" y="98095"/>
                  </a:cubicBezTo>
                  <a:cubicBezTo>
                    <a:pt x="295030" y="55986"/>
                    <a:pt x="236763" y="-31170"/>
                    <a:pt x="184371" y="11429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4C7D81B6-7E0F-40A7-8D32-D697CE9CCAB5}"/>
                </a:ext>
              </a:extLst>
            </p:cNvPr>
            <p:cNvSpPr/>
            <p:nvPr/>
          </p:nvSpPr>
          <p:spPr>
            <a:xfrm>
              <a:off x="579742" y="3262055"/>
              <a:ext cx="298680" cy="372125"/>
            </a:xfrm>
            <a:custGeom>
              <a:avLst/>
              <a:gdLst>
                <a:gd name="connsiteX0" fmla="*/ 209066 w 298679"/>
                <a:gd name="connsiteY0" fmla="*/ 17115 h 372125"/>
                <a:gd name="connsiteX1" fmla="*/ 6845 w 298679"/>
                <a:gd name="connsiteY1" fmla="*/ 300616 h 372125"/>
                <a:gd name="connsiteX2" fmla="*/ 100855 w 298679"/>
                <a:gd name="connsiteY2" fmla="*/ 346642 h 372125"/>
                <a:gd name="connsiteX3" fmla="*/ 288387 w 298679"/>
                <a:gd name="connsiteY3" fmla="*/ 85665 h 372125"/>
                <a:gd name="connsiteX4" fmla="*/ 209066 w 298679"/>
                <a:gd name="connsiteY4" fmla="*/ 17115 h 37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79" h="372125">
                  <a:moveTo>
                    <a:pt x="209066" y="17115"/>
                  </a:moveTo>
                  <a:cubicBezTo>
                    <a:pt x="130234" y="102802"/>
                    <a:pt x="63643" y="198771"/>
                    <a:pt x="6845" y="300616"/>
                  </a:cubicBezTo>
                  <a:cubicBezTo>
                    <a:pt x="-25961" y="359862"/>
                    <a:pt x="68050" y="405888"/>
                    <a:pt x="100855" y="346642"/>
                  </a:cubicBezTo>
                  <a:cubicBezTo>
                    <a:pt x="153247" y="252631"/>
                    <a:pt x="215431" y="164986"/>
                    <a:pt x="288387" y="85665"/>
                  </a:cubicBezTo>
                  <a:cubicBezTo>
                    <a:pt x="333923" y="36211"/>
                    <a:pt x="254602" y="-32338"/>
                    <a:pt x="209066" y="17115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30BBBEF8-7A6F-4262-82E1-C1F96E4B75F3}"/>
                </a:ext>
              </a:extLst>
            </p:cNvPr>
            <p:cNvSpPr/>
            <p:nvPr/>
          </p:nvSpPr>
          <p:spPr>
            <a:xfrm>
              <a:off x="367483" y="3103006"/>
              <a:ext cx="377022" cy="465157"/>
            </a:xfrm>
            <a:custGeom>
              <a:avLst/>
              <a:gdLst>
                <a:gd name="connsiteX0" fmla="*/ 296467 w 377021"/>
                <a:gd name="connsiteY0" fmla="*/ 6750 h 465156"/>
                <a:gd name="connsiteX1" fmla="*/ 725 w 377021"/>
                <a:gd name="connsiteY1" fmla="*/ 404826 h 465156"/>
                <a:gd name="connsiteX2" fmla="*/ 103059 w 377021"/>
                <a:gd name="connsiteY2" fmla="*/ 425880 h 465156"/>
                <a:gd name="connsiteX3" fmla="*/ 354734 w 377021"/>
                <a:gd name="connsiteY3" fmla="*/ 93416 h 465156"/>
                <a:gd name="connsiteX4" fmla="*/ 296467 w 377021"/>
                <a:gd name="connsiteY4" fmla="*/ 6750 h 46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021" h="465156">
                  <a:moveTo>
                    <a:pt x="296467" y="6750"/>
                  </a:moveTo>
                  <a:cubicBezTo>
                    <a:pt x="160347" y="80195"/>
                    <a:pt x="24717" y="250590"/>
                    <a:pt x="725" y="404826"/>
                  </a:cubicBezTo>
                  <a:cubicBezTo>
                    <a:pt x="-9557" y="471417"/>
                    <a:pt x="92777" y="492471"/>
                    <a:pt x="103059" y="425880"/>
                  </a:cubicBezTo>
                  <a:cubicBezTo>
                    <a:pt x="123135" y="296126"/>
                    <a:pt x="240648" y="154620"/>
                    <a:pt x="354734" y="93416"/>
                  </a:cubicBezTo>
                  <a:cubicBezTo>
                    <a:pt x="414470" y="61589"/>
                    <a:pt x="355223" y="-24587"/>
                    <a:pt x="296467" y="6750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55DDF4A-50A4-4ED7-8A81-DCA82C4790EC}"/>
                </a:ext>
              </a:extLst>
            </p:cNvPr>
            <p:cNvSpPr/>
            <p:nvPr/>
          </p:nvSpPr>
          <p:spPr>
            <a:xfrm>
              <a:off x="160617" y="2947456"/>
              <a:ext cx="470053" cy="509224"/>
            </a:xfrm>
            <a:custGeom>
              <a:avLst/>
              <a:gdLst>
                <a:gd name="connsiteX0" fmla="*/ 3901 w 470053"/>
                <a:gd name="connsiteY0" fmla="*/ 434539 h 509224"/>
                <a:gd name="connsiteX1" fmla="*/ 97912 w 470053"/>
                <a:gd name="connsiteY1" fmla="*/ 481054 h 509224"/>
                <a:gd name="connsiteX2" fmla="*/ 438211 w 470053"/>
                <a:gd name="connsiteY2" fmla="*/ 102074 h 509224"/>
                <a:gd name="connsiteX3" fmla="*/ 404426 w 470053"/>
                <a:gd name="connsiteY3" fmla="*/ 3167 h 509224"/>
                <a:gd name="connsiteX4" fmla="*/ 3901 w 470053"/>
                <a:gd name="connsiteY4" fmla="*/ 434539 h 50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053" h="509224">
                  <a:moveTo>
                    <a:pt x="3901" y="434539"/>
                  </a:moveTo>
                  <a:cubicBezTo>
                    <a:pt x="-20091" y="497212"/>
                    <a:pt x="73430" y="543728"/>
                    <a:pt x="97912" y="481054"/>
                  </a:cubicBezTo>
                  <a:cubicBezTo>
                    <a:pt x="160586" y="317515"/>
                    <a:pt x="265858" y="160831"/>
                    <a:pt x="438211" y="102074"/>
                  </a:cubicBezTo>
                  <a:cubicBezTo>
                    <a:pt x="501864" y="80530"/>
                    <a:pt x="468568" y="-18867"/>
                    <a:pt x="404426" y="3167"/>
                  </a:cubicBezTo>
                  <a:cubicBezTo>
                    <a:pt x="206612" y="70247"/>
                    <a:pt x="76368" y="244559"/>
                    <a:pt x="3901" y="434539"/>
                  </a:cubicBezTo>
                  <a:close/>
                </a:path>
              </a:pathLst>
            </a:custGeom>
            <a:solidFill>
              <a:srgbClr val="89D4E9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8D8D74CD-9A0B-4BBB-B7DF-55861C199300}"/>
              </a:ext>
            </a:extLst>
          </p:cNvPr>
          <p:cNvGrpSpPr/>
          <p:nvPr/>
        </p:nvGrpSpPr>
        <p:grpSpPr>
          <a:xfrm rot="18000000">
            <a:off x="12159449" y="1333307"/>
            <a:ext cx="970482" cy="975074"/>
            <a:chOff x="10472879" y="2085117"/>
            <a:chExt cx="1717075" cy="172519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DD00C6C-5310-435D-A30B-CC9022B81468}"/>
                </a:ext>
              </a:extLst>
            </p:cNvPr>
            <p:cNvSpPr/>
            <p:nvPr/>
          </p:nvSpPr>
          <p:spPr>
            <a:xfrm>
              <a:off x="10472879" y="2811453"/>
              <a:ext cx="856867" cy="998863"/>
            </a:xfrm>
            <a:custGeom>
              <a:avLst/>
              <a:gdLst>
                <a:gd name="connsiteX0" fmla="*/ 857358 w 856867"/>
                <a:gd name="connsiteY0" fmla="*/ 127419 h 998862"/>
                <a:gd name="connsiteX1" fmla="*/ 451448 w 856867"/>
                <a:gd name="connsiteY1" fmla="*/ 993589 h 998862"/>
                <a:gd name="connsiteX2" fmla="*/ 0 w 856867"/>
                <a:gd name="connsiteY2" fmla="*/ 536267 h 998862"/>
                <a:gd name="connsiteX3" fmla="*/ 713404 w 856867"/>
                <a:gd name="connsiteY3" fmla="*/ 2071 h 998862"/>
                <a:gd name="connsiteX4" fmla="*/ 857358 w 856867"/>
                <a:gd name="connsiteY4" fmla="*/ 127419 h 9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67" h="998862">
                  <a:moveTo>
                    <a:pt x="857358" y="127419"/>
                  </a:moveTo>
                  <a:cubicBezTo>
                    <a:pt x="857358" y="127419"/>
                    <a:pt x="638978" y="1103269"/>
                    <a:pt x="451448" y="993589"/>
                  </a:cubicBezTo>
                  <a:cubicBezTo>
                    <a:pt x="214952" y="937771"/>
                    <a:pt x="39171" y="705682"/>
                    <a:pt x="0" y="536267"/>
                  </a:cubicBezTo>
                  <a:cubicBezTo>
                    <a:pt x="168925" y="328660"/>
                    <a:pt x="558678" y="-377"/>
                    <a:pt x="713404" y="2071"/>
                  </a:cubicBezTo>
                  <a:cubicBezTo>
                    <a:pt x="853930" y="-18983"/>
                    <a:pt x="857358" y="127419"/>
                    <a:pt x="857358" y="127419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D74269C5-1F19-4C1A-9B42-8EF745A5A9FF}"/>
                </a:ext>
              </a:extLst>
            </p:cNvPr>
            <p:cNvSpPr/>
            <p:nvPr/>
          </p:nvSpPr>
          <p:spPr>
            <a:xfrm>
              <a:off x="10482306" y="2622944"/>
              <a:ext cx="661012" cy="411296"/>
            </a:xfrm>
            <a:custGeom>
              <a:avLst/>
              <a:gdLst>
                <a:gd name="connsiteX0" fmla="*/ 662358 w 661012"/>
                <a:gd name="connsiteY0" fmla="*/ 161202 h 411296"/>
                <a:gd name="connsiteX1" fmla="*/ 21910 w 661012"/>
                <a:gd name="connsiteY1" fmla="*/ 313480 h 411296"/>
                <a:gd name="connsiteX2" fmla="*/ 662358 w 661012"/>
                <a:gd name="connsiteY2" fmla="*/ 161202 h 4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012" h="411296">
                  <a:moveTo>
                    <a:pt x="662358" y="161202"/>
                  </a:moveTo>
                  <a:cubicBezTo>
                    <a:pt x="682923" y="181767"/>
                    <a:pt x="149705" y="595022"/>
                    <a:pt x="21910" y="313480"/>
                  </a:cubicBezTo>
                  <a:cubicBezTo>
                    <a:pt x="-105886" y="31937"/>
                    <a:pt x="353886" y="-146291"/>
                    <a:pt x="662358" y="161202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EBBFA47-8D2E-4207-B4DF-A40FD35787D5}"/>
                </a:ext>
              </a:extLst>
            </p:cNvPr>
            <p:cNvSpPr/>
            <p:nvPr/>
          </p:nvSpPr>
          <p:spPr>
            <a:xfrm>
              <a:off x="11117646" y="2217634"/>
              <a:ext cx="1072308" cy="788318"/>
            </a:xfrm>
            <a:custGeom>
              <a:avLst/>
              <a:gdLst>
                <a:gd name="connsiteX0" fmla="*/ 94587 w 1072308"/>
                <a:gd name="connsiteY0" fmla="*/ 789297 h 788318"/>
                <a:gd name="connsiteX1" fmla="*/ 1074845 w 1072308"/>
                <a:gd name="connsiteY1" fmla="*/ 577774 h 788318"/>
                <a:gd name="connsiteX2" fmla="*/ 769309 w 1072308"/>
                <a:gd name="connsiteY2" fmla="*/ 0 h 788318"/>
                <a:gd name="connsiteX3" fmla="*/ 17225 w 1072308"/>
                <a:gd name="connsiteY3" fmla="*/ 610090 h 788318"/>
                <a:gd name="connsiteX4" fmla="*/ 94587 w 1072308"/>
                <a:gd name="connsiteY4" fmla="*/ 789297 h 7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8" h="788318">
                  <a:moveTo>
                    <a:pt x="94587" y="789297"/>
                  </a:moveTo>
                  <a:cubicBezTo>
                    <a:pt x="94587" y="789297"/>
                    <a:pt x="1122828" y="798601"/>
                    <a:pt x="1074845" y="577774"/>
                  </a:cubicBezTo>
                  <a:cubicBezTo>
                    <a:pt x="1095409" y="319244"/>
                    <a:pt x="923546" y="80790"/>
                    <a:pt x="769309" y="0"/>
                  </a:cubicBezTo>
                  <a:cubicBezTo>
                    <a:pt x="511760" y="124858"/>
                    <a:pt x="63741" y="448999"/>
                    <a:pt x="17225" y="610090"/>
                  </a:cubicBezTo>
                  <a:cubicBezTo>
                    <a:pt x="-48387" y="750126"/>
                    <a:pt x="94587" y="789297"/>
                    <a:pt x="94587" y="789297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64D6AB3-45FB-4765-B5D4-362D2770E662}"/>
                </a:ext>
              </a:extLst>
            </p:cNvPr>
            <p:cNvSpPr/>
            <p:nvPr/>
          </p:nvSpPr>
          <p:spPr>
            <a:xfrm>
              <a:off x="11077545" y="2085117"/>
              <a:ext cx="470053" cy="675701"/>
            </a:xfrm>
            <a:custGeom>
              <a:avLst/>
              <a:gdLst>
                <a:gd name="connsiteX0" fmla="*/ 64670 w 470053"/>
                <a:gd name="connsiteY0" fmla="*/ 677485 h 675701"/>
                <a:gd name="connsiteX1" fmla="*/ 418189 w 470053"/>
                <a:gd name="connsiteY1" fmla="*/ 50747 h 675701"/>
                <a:gd name="connsiteX2" fmla="*/ 64670 w 470053"/>
                <a:gd name="connsiteY2" fmla="*/ 677485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3" h="675701">
                  <a:moveTo>
                    <a:pt x="64670" y="677485"/>
                  </a:moveTo>
                  <a:cubicBezTo>
                    <a:pt x="78379" y="703925"/>
                    <a:pt x="654195" y="251009"/>
                    <a:pt x="418189" y="50747"/>
                  </a:cubicBezTo>
                  <a:cubicBezTo>
                    <a:pt x="182673" y="-150005"/>
                    <a:pt x="-139020" y="283325"/>
                    <a:pt x="64670" y="677485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8007F9C-0F12-40E9-A8F2-CBDF573CE8D3}"/>
                </a:ext>
              </a:extLst>
            </p:cNvPr>
            <p:cNvSpPr/>
            <p:nvPr/>
          </p:nvSpPr>
          <p:spPr>
            <a:xfrm>
              <a:off x="10855963" y="2442327"/>
              <a:ext cx="817696" cy="910728"/>
            </a:xfrm>
            <a:custGeom>
              <a:avLst/>
              <a:gdLst>
                <a:gd name="connsiteX0" fmla="*/ 17930 w 817696"/>
                <a:gd name="connsiteY0" fmla="*/ 52932 h 910727"/>
                <a:gd name="connsiteX1" fmla="*/ 584932 w 817696"/>
                <a:gd name="connsiteY1" fmla="*/ 684077 h 910727"/>
                <a:gd name="connsiteX2" fmla="*/ 561429 w 817696"/>
                <a:gd name="connsiteY2" fmla="*/ 882380 h 910727"/>
                <a:gd name="connsiteX3" fmla="*/ 572201 w 817696"/>
                <a:gd name="connsiteY3" fmla="*/ 912738 h 910727"/>
                <a:gd name="connsiteX4" fmla="*/ 615289 w 817696"/>
                <a:gd name="connsiteY4" fmla="*/ 674284 h 910727"/>
                <a:gd name="connsiteX5" fmla="*/ 625082 w 817696"/>
                <a:gd name="connsiteY5" fmla="*/ 662043 h 910727"/>
                <a:gd name="connsiteX6" fmla="*/ 643198 w 817696"/>
                <a:gd name="connsiteY6" fmla="*/ 674773 h 910727"/>
                <a:gd name="connsiteX7" fmla="*/ 812614 w 817696"/>
                <a:gd name="connsiteY7" fmla="*/ 647843 h 910727"/>
                <a:gd name="connsiteX8" fmla="*/ 794007 w 817696"/>
                <a:gd name="connsiteY8" fmla="*/ 621403 h 910727"/>
                <a:gd name="connsiteX9" fmla="*/ 634385 w 817696"/>
                <a:gd name="connsiteY9" fmla="*/ 625810 h 910727"/>
                <a:gd name="connsiteX10" fmla="*/ 566814 w 817696"/>
                <a:gd name="connsiteY10" fmla="*/ 554812 h 910727"/>
                <a:gd name="connsiteX11" fmla="*/ 17930 w 817696"/>
                <a:gd name="connsiteY11" fmla="*/ 52932 h 9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96" h="910727">
                  <a:moveTo>
                    <a:pt x="17930" y="52932"/>
                  </a:moveTo>
                  <a:cubicBezTo>
                    <a:pt x="120754" y="235568"/>
                    <a:pt x="420903" y="530330"/>
                    <a:pt x="584932" y="684077"/>
                  </a:cubicBezTo>
                  <a:cubicBezTo>
                    <a:pt x="618717" y="764867"/>
                    <a:pt x="631448" y="855450"/>
                    <a:pt x="561429" y="882380"/>
                  </a:cubicBezTo>
                  <a:cubicBezTo>
                    <a:pt x="541844" y="889725"/>
                    <a:pt x="553105" y="920082"/>
                    <a:pt x="572201" y="912738"/>
                  </a:cubicBezTo>
                  <a:cubicBezTo>
                    <a:pt x="665232" y="876994"/>
                    <a:pt x="653970" y="769274"/>
                    <a:pt x="615289" y="674284"/>
                  </a:cubicBezTo>
                  <a:cubicBezTo>
                    <a:pt x="618717" y="670367"/>
                    <a:pt x="622144" y="665960"/>
                    <a:pt x="625082" y="662043"/>
                  </a:cubicBezTo>
                  <a:cubicBezTo>
                    <a:pt x="630957" y="666450"/>
                    <a:pt x="636833" y="670856"/>
                    <a:pt x="643198" y="674773"/>
                  </a:cubicBezTo>
                  <a:cubicBezTo>
                    <a:pt x="699507" y="708069"/>
                    <a:pt x="764629" y="687014"/>
                    <a:pt x="812614" y="647843"/>
                  </a:cubicBezTo>
                  <a:cubicBezTo>
                    <a:pt x="828771" y="634623"/>
                    <a:pt x="810166" y="608183"/>
                    <a:pt x="794007" y="621403"/>
                  </a:cubicBezTo>
                  <a:cubicBezTo>
                    <a:pt x="742105" y="663512"/>
                    <a:pt x="684328" y="673304"/>
                    <a:pt x="634385" y="625810"/>
                  </a:cubicBezTo>
                  <a:cubicBezTo>
                    <a:pt x="609903" y="602797"/>
                    <a:pt x="590317" y="577335"/>
                    <a:pt x="566814" y="554812"/>
                  </a:cubicBezTo>
                  <a:cubicBezTo>
                    <a:pt x="339623" y="251726"/>
                    <a:pt x="-93217" y="-144392"/>
                    <a:pt x="17930" y="5293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C550DDA-823E-42D6-BE36-A54A1AFAE2DC}"/>
                </a:ext>
              </a:extLst>
            </p:cNvPr>
            <p:cNvSpPr/>
            <p:nvPr/>
          </p:nvSpPr>
          <p:spPr>
            <a:xfrm>
              <a:off x="11218908" y="2183338"/>
              <a:ext cx="239923" cy="254612"/>
            </a:xfrm>
            <a:custGeom>
              <a:avLst/>
              <a:gdLst>
                <a:gd name="connsiteX0" fmla="*/ 39841 w 239922"/>
                <a:gd name="connsiteY0" fmla="*/ 230642 h 254612"/>
                <a:gd name="connsiteX1" fmla="*/ 119652 w 239922"/>
                <a:gd name="connsiteY1" fmla="*/ 256103 h 254612"/>
                <a:gd name="connsiteX2" fmla="*/ 196525 w 239922"/>
                <a:gd name="connsiteY2" fmla="*/ 216442 h 254612"/>
                <a:gd name="connsiteX3" fmla="*/ 218070 w 239922"/>
                <a:gd name="connsiteY3" fmla="*/ 186574 h 254612"/>
                <a:gd name="connsiteX4" fmla="*/ 241083 w 239922"/>
                <a:gd name="connsiteY4" fmla="*/ 131245 h 254612"/>
                <a:gd name="connsiteX5" fmla="*/ 178899 w 239922"/>
                <a:gd name="connsiteY5" fmla="*/ 10304 h 254612"/>
                <a:gd name="connsiteX6" fmla="*/ 32496 w 239922"/>
                <a:gd name="connsiteY6" fmla="*/ 61227 h 254612"/>
                <a:gd name="connsiteX7" fmla="*/ 14870 w 239922"/>
                <a:gd name="connsiteY7" fmla="*/ 88157 h 254612"/>
                <a:gd name="connsiteX8" fmla="*/ 39841 w 239922"/>
                <a:gd name="connsiteY8" fmla="*/ 230642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22" h="254612">
                  <a:moveTo>
                    <a:pt x="39841" y="230642"/>
                  </a:moveTo>
                  <a:cubicBezTo>
                    <a:pt x="61875" y="249248"/>
                    <a:pt x="90764" y="258551"/>
                    <a:pt x="119652" y="256103"/>
                  </a:cubicBezTo>
                  <a:cubicBezTo>
                    <a:pt x="150500" y="253655"/>
                    <a:pt x="175961" y="238965"/>
                    <a:pt x="196525" y="216442"/>
                  </a:cubicBezTo>
                  <a:cubicBezTo>
                    <a:pt x="204850" y="207629"/>
                    <a:pt x="211704" y="197346"/>
                    <a:pt x="218070" y="186574"/>
                  </a:cubicBezTo>
                  <a:cubicBezTo>
                    <a:pt x="229821" y="170416"/>
                    <a:pt x="237655" y="150830"/>
                    <a:pt x="241083" y="131245"/>
                  </a:cubicBezTo>
                  <a:cubicBezTo>
                    <a:pt x="249406" y="81791"/>
                    <a:pt x="224435" y="31848"/>
                    <a:pt x="178899" y="10304"/>
                  </a:cubicBezTo>
                  <a:cubicBezTo>
                    <a:pt x="125039" y="-15157"/>
                    <a:pt x="58937" y="8346"/>
                    <a:pt x="32496" y="61227"/>
                  </a:cubicBezTo>
                  <a:cubicBezTo>
                    <a:pt x="25152" y="69061"/>
                    <a:pt x="19766" y="78854"/>
                    <a:pt x="14870" y="88157"/>
                  </a:cubicBezTo>
                  <a:cubicBezTo>
                    <a:pt x="-12550" y="134183"/>
                    <a:pt x="-798" y="197346"/>
                    <a:pt x="39841" y="23064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E5FD3AA-FA2F-4ED3-8B98-F35E58E55CBF}"/>
                </a:ext>
              </a:extLst>
            </p:cNvPr>
            <p:cNvSpPr/>
            <p:nvPr/>
          </p:nvSpPr>
          <p:spPr>
            <a:xfrm>
              <a:off x="10592778" y="2714995"/>
              <a:ext cx="254612" cy="230130"/>
            </a:xfrm>
            <a:custGeom>
              <a:avLst/>
              <a:gdLst>
                <a:gd name="connsiteX0" fmla="*/ 148913 w 254612"/>
                <a:gd name="connsiteY0" fmla="*/ 226325 h 230130"/>
                <a:gd name="connsiteX1" fmla="*/ 151361 w 254612"/>
                <a:gd name="connsiteY1" fmla="*/ 225345 h 230130"/>
                <a:gd name="connsiteX2" fmla="*/ 212076 w 254612"/>
                <a:gd name="connsiteY2" fmla="*/ 205760 h 230130"/>
                <a:gd name="connsiteX3" fmla="*/ 257122 w 254612"/>
                <a:gd name="connsiteY3" fmla="*/ 135252 h 230130"/>
                <a:gd name="connsiteX4" fmla="*/ 238517 w 254612"/>
                <a:gd name="connsiteY4" fmla="*/ 51034 h 230130"/>
                <a:gd name="connsiteX5" fmla="*/ 188084 w 254612"/>
                <a:gd name="connsiteY5" fmla="*/ 10884 h 230130"/>
                <a:gd name="connsiteX6" fmla="*/ 110721 w 254612"/>
                <a:gd name="connsiteY6" fmla="*/ 4029 h 230130"/>
                <a:gd name="connsiteX7" fmla="*/ 46577 w 254612"/>
                <a:gd name="connsiteY7" fmla="*/ 30959 h 230130"/>
                <a:gd name="connsiteX8" fmla="*/ 10345 w 254612"/>
                <a:gd name="connsiteY8" fmla="*/ 74537 h 230130"/>
                <a:gd name="connsiteX9" fmla="*/ 6427 w 254612"/>
                <a:gd name="connsiteY9" fmla="*/ 159734 h 230130"/>
                <a:gd name="connsiteX10" fmla="*/ 148913 w 254612"/>
                <a:gd name="connsiteY10" fmla="*/ 226325 h 23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612" h="230130">
                  <a:moveTo>
                    <a:pt x="148913" y="226325"/>
                  </a:moveTo>
                  <a:lnTo>
                    <a:pt x="151361" y="225345"/>
                  </a:lnTo>
                  <a:cubicBezTo>
                    <a:pt x="172904" y="224856"/>
                    <a:pt x="193469" y="218980"/>
                    <a:pt x="212076" y="205760"/>
                  </a:cubicBezTo>
                  <a:cubicBezTo>
                    <a:pt x="235578" y="189112"/>
                    <a:pt x="251737" y="163651"/>
                    <a:pt x="257122" y="135252"/>
                  </a:cubicBezTo>
                  <a:cubicBezTo>
                    <a:pt x="262509" y="105874"/>
                    <a:pt x="255654" y="75026"/>
                    <a:pt x="238517" y="51034"/>
                  </a:cubicBezTo>
                  <a:cubicBezTo>
                    <a:pt x="226765" y="34386"/>
                    <a:pt x="208158" y="18718"/>
                    <a:pt x="188084" y="10884"/>
                  </a:cubicBezTo>
                  <a:cubicBezTo>
                    <a:pt x="164581" y="-378"/>
                    <a:pt x="137161" y="-3316"/>
                    <a:pt x="110721" y="4029"/>
                  </a:cubicBezTo>
                  <a:cubicBezTo>
                    <a:pt x="88687" y="7456"/>
                    <a:pt x="61757" y="17249"/>
                    <a:pt x="46577" y="30959"/>
                  </a:cubicBezTo>
                  <a:cubicBezTo>
                    <a:pt x="30420" y="42221"/>
                    <a:pt x="18668" y="56910"/>
                    <a:pt x="10345" y="74537"/>
                  </a:cubicBezTo>
                  <a:cubicBezTo>
                    <a:pt x="-1896" y="100977"/>
                    <a:pt x="-3365" y="131824"/>
                    <a:pt x="6427" y="159734"/>
                  </a:cubicBezTo>
                  <a:cubicBezTo>
                    <a:pt x="26992" y="216532"/>
                    <a:pt x="92114" y="246889"/>
                    <a:pt x="148913" y="226325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8317C39D-BDF3-489C-A438-9892DE66BB6D}"/>
                </a:ext>
              </a:extLst>
            </p:cNvPr>
            <p:cNvSpPr/>
            <p:nvPr/>
          </p:nvSpPr>
          <p:spPr>
            <a:xfrm>
              <a:off x="10873115" y="3052085"/>
              <a:ext cx="357436" cy="675701"/>
            </a:xfrm>
            <a:custGeom>
              <a:avLst/>
              <a:gdLst>
                <a:gd name="connsiteX0" fmla="*/ 274486 w 357436"/>
                <a:gd name="connsiteY0" fmla="*/ 44450 h 675701"/>
                <a:gd name="connsiteX1" fmla="*/ 11060 w 357436"/>
                <a:gd name="connsiteY1" fmla="*/ 610962 h 675701"/>
                <a:gd name="connsiteX2" fmla="*/ 76182 w 357436"/>
                <a:gd name="connsiteY2" fmla="*/ 664333 h 675701"/>
                <a:gd name="connsiteX3" fmla="*/ 358214 w 357436"/>
                <a:gd name="connsiteY3" fmla="*/ 37105 h 675701"/>
                <a:gd name="connsiteX4" fmla="*/ 274486 w 357436"/>
                <a:gd name="connsiteY4" fmla="*/ 44450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36" h="675701">
                  <a:moveTo>
                    <a:pt x="274486" y="44450"/>
                  </a:moveTo>
                  <a:cubicBezTo>
                    <a:pt x="279382" y="242264"/>
                    <a:pt x="141794" y="470436"/>
                    <a:pt x="11060" y="610962"/>
                  </a:cubicBezTo>
                  <a:cubicBezTo>
                    <a:pt x="-26152" y="650623"/>
                    <a:pt x="39459" y="703993"/>
                    <a:pt x="76182" y="664333"/>
                  </a:cubicBezTo>
                  <a:cubicBezTo>
                    <a:pt x="223564" y="506669"/>
                    <a:pt x="364090" y="258912"/>
                    <a:pt x="358214" y="37105"/>
                  </a:cubicBezTo>
                  <a:cubicBezTo>
                    <a:pt x="357235" y="-17244"/>
                    <a:pt x="273507" y="-9410"/>
                    <a:pt x="274486" y="44450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D794130-F7F4-476F-99F3-E88E49380BB3}"/>
                </a:ext>
              </a:extLst>
            </p:cNvPr>
            <p:cNvSpPr/>
            <p:nvPr/>
          </p:nvSpPr>
          <p:spPr>
            <a:xfrm>
              <a:off x="10699720" y="3083436"/>
              <a:ext cx="381918" cy="597359"/>
            </a:xfrm>
            <a:custGeom>
              <a:avLst/>
              <a:gdLst>
                <a:gd name="connsiteX0" fmla="*/ 302949 w 381918"/>
                <a:gd name="connsiteY0" fmla="*/ 34153 h 597359"/>
                <a:gd name="connsiteX1" fmla="*/ 17489 w 381918"/>
                <a:gd name="connsiteY1" fmla="*/ 524771 h 597359"/>
                <a:gd name="connsiteX2" fmla="*/ 66942 w 381918"/>
                <a:gd name="connsiteY2" fmla="*/ 593321 h 597359"/>
                <a:gd name="connsiteX3" fmla="*/ 386187 w 381918"/>
                <a:gd name="connsiteY3" fmla="*/ 48843 h 597359"/>
                <a:gd name="connsiteX4" fmla="*/ 302949 w 381918"/>
                <a:gd name="connsiteY4" fmla="*/ 34153 h 59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918" h="597359">
                  <a:moveTo>
                    <a:pt x="302949" y="34153"/>
                  </a:moveTo>
                  <a:cubicBezTo>
                    <a:pt x="292176" y="211403"/>
                    <a:pt x="161443" y="423906"/>
                    <a:pt x="17489" y="524771"/>
                  </a:cubicBezTo>
                  <a:cubicBezTo>
                    <a:pt x="-27068" y="556108"/>
                    <a:pt x="22386" y="624658"/>
                    <a:pt x="66942" y="593321"/>
                  </a:cubicBezTo>
                  <a:cubicBezTo>
                    <a:pt x="226565" y="481194"/>
                    <a:pt x="373946" y="245677"/>
                    <a:pt x="386187" y="48843"/>
                  </a:cubicBezTo>
                  <a:cubicBezTo>
                    <a:pt x="389125" y="-5507"/>
                    <a:pt x="306376" y="-20196"/>
                    <a:pt x="302949" y="3415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022A3C58-844D-4F06-9FA3-C8A8DF3E1C5A}"/>
                </a:ext>
              </a:extLst>
            </p:cNvPr>
            <p:cNvSpPr/>
            <p:nvPr/>
          </p:nvSpPr>
          <p:spPr>
            <a:xfrm>
              <a:off x="10597966" y="3053175"/>
              <a:ext cx="372125" cy="479846"/>
            </a:xfrm>
            <a:custGeom>
              <a:avLst/>
              <a:gdLst>
                <a:gd name="connsiteX0" fmla="*/ 291106 w 372125"/>
                <a:gd name="connsiteY0" fmla="*/ 22306 h 479845"/>
                <a:gd name="connsiteX1" fmla="*/ 18377 w 372125"/>
                <a:gd name="connsiteY1" fmla="*/ 404714 h 479845"/>
                <a:gd name="connsiteX2" fmla="*/ 67831 w 372125"/>
                <a:gd name="connsiteY2" fmla="*/ 473263 h 479845"/>
                <a:gd name="connsiteX3" fmla="*/ 367980 w 372125"/>
                <a:gd name="connsiteY3" fmla="*/ 57560 h 479845"/>
                <a:gd name="connsiteX4" fmla="*/ 291106 w 372125"/>
                <a:gd name="connsiteY4" fmla="*/ 22306 h 4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25" h="479845">
                  <a:moveTo>
                    <a:pt x="291106" y="22306"/>
                  </a:moveTo>
                  <a:cubicBezTo>
                    <a:pt x="213744" y="158426"/>
                    <a:pt x="156455" y="317558"/>
                    <a:pt x="18377" y="404714"/>
                  </a:cubicBezTo>
                  <a:cubicBezTo>
                    <a:pt x="-27648" y="433602"/>
                    <a:pt x="21804" y="502152"/>
                    <a:pt x="67831" y="473263"/>
                  </a:cubicBezTo>
                  <a:cubicBezTo>
                    <a:pt x="218640" y="377784"/>
                    <a:pt x="283272" y="206410"/>
                    <a:pt x="367980" y="57560"/>
                  </a:cubicBezTo>
                  <a:cubicBezTo>
                    <a:pt x="394420" y="10065"/>
                    <a:pt x="317547" y="-24699"/>
                    <a:pt x="291106" y="22306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6AB68C45-8CB3-47D8-B3BE-1944D586C97A}"/>
                </a:ext>
              </a:extLst>
            </p:cNvPr>
            <p:cNvSpPr/>
            <p:nvPr/>
          </p:nvSpPr>
          <p:spPr>
            <a:xfrm>
              <a:off x="11462865" y="2747050"/>
              <a:ext cx="641427" cy="200752"/>
            </a:xfrm>
            <a:custGeom>
              <a:avLst/>
              <a:gdLst>
                <a:gd name="connsiteX0" fmla="*/ 44620 w 641426"/>
                <a:gd name="connsiteY0" fmla="*/ 203573 h 200751"/>
                <a:gd name="connsiteX1" fmla="*/ 618476 w 641426"/>
                <a:gd name="connsiteY1" fmla="*/ 81653 h 200751"/>
                <a:gd name="connsiteX2" fmla="*/ 589098 w 641426"/>
                <a:gd name="connsiteY2" fmla="*/ 2821 h 200751"/>
                <a:gd name="connsiteX3" fmla="*/ 37275 w 641426"/>
                <a:gd name="connsiteY3" fmla="*/ 119844 h 200751"/>
                <a:gd name="connsiteX4" fmla="*/ 44620 w 641426"/>
                <a:gd name="connsiteY4" fmla="*/ 203573 h 2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426" h="200751">
                  <a:moveTo>
                    <a:pt x="44620" y="203573"/>
                  </a:moveTo>
                  <a:cubicBezTo>
                    <a:pt x="241944" y="188394"/>
                    <a:pt x="432413" y="148733"/>
                    <a:pt x="618476" y="81653"/>
                  </a:cubicBezTo>
                  <a:cubicBezTo>
                    <a:pt x="669399" y="63046"/>
                    <a:pt x="640021" y="-15785"/>
                    <a:pt x="589098" y="2821"/>
                  </a:cubicBezTo>
                  <a:cubicBezTo>
                    <a:pt x="409891" y="67453"/>
                    <a:pt x="227255" y="105155"/>
                    <a:pt x="37275" y="119844"/>
                  </a:cubicBezTo>
                  <a:cubicBezTo>
                    <a:pt x="-17074" y="123762"/>
                    <a:pt x="-9729" y="207490"/>
                    <a:pt x="44620" y="20357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87EEBF42-67F0-4D28-90B4-36773B38B122}"/>
                </a:ext>
              </a:extLst>
            </p:cNvPr>
            <p:cNvSpPr/>
            <p:nvPr/>
          </p:nvSpPr>
          <p:spPr>
            <a:xfrm>
              <a:off x="11337880" y="2543609"/>
              <a:ext cx="768733" cy="308472"/>
            </a:xfrm>
            <a:custGeom>
              <a:avLst/>
              <a:gdLst>
                <a:gd name="connsiteX0" fmla="*/ 43769 w 768732"/>
                <a:gd name="connsiteY0" fmla="*/ 311045 h 308472"/>
                <a:gd name="connsiteX1" fmla="*/ 752765 w 768732"/>
                <a:gd name="connsiteY1" fmla="*/ 76998 h 308472"/>
                <a:gd name="connsiteX2" fmla="*/ 703311 w 768732"/>
                <a:gd name="connsiteY2" fmla="*/ 8448 h 308472"/>
                <a:gd name="connsiteX3" fmla="*/ 35934 w 768732"/>
                <a:gd name="connsiteY3" fmla="*/ 226827 h 308472"/>
                <a:gd name="connsiteX4" fmla="*/ 43769 w 768732"/>
                <a:gd name="connsiteY4" fmla="*/ 311045 h 3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32" h="308472">
                  <a:moveTo>
                    <a:pt x="43769" y="311045"/>
                  </a:moveTo>
                  <a:cubicBezTo>
                    <a:pt x="291036" y="262571"/>
                    <a:pt x="545158" y="231234"/>
                    <a:pt x="752765" y="76998"/>
                  </a:cubicBezTo>
                  <a:cubicBezTo>
                    <a:pt x="796343" y="44681"/>
                    <a:pt x="747379" y="-23868"/>
                    <a:pt x="703311" y="8448"/>
                  </a:cubicBezTo>
                  <a:cubicBezTo>
                    <a:pt x="507946" y="153381"/>
                    <a:pt x="268512" y="181291"/>
                    <a:pt x="35934" y="226827"/>
                  </a:cubicBezTo>
                  <a:cubicBezTo>
                    <a:pt x="-16457" y="237599"/>
                    <a:pt x="-9602" y="321817"/>
                    <a:pt x="43769" y="31104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159C55AF-B111-4BA5-B81F-6D46E42DFA35}"/>
                </a:ext>
              </a:extLst>
            </p:cNvPr>
            <p:cNvSpPr/>
            <p:nvPr/>
          </p:nvSpPr>
          <p:spPr>
            <a:xfrm>
              <a:off x="11394486" y="2430925"/>
              <a:ext cx="587566" cy="274198"/>
            </a:xfrm>
            <a:custGeom>
              <a:avLst/>
              <a:gdLst>
                <a:gd name="connsiteX0" fmla="*/ 523316 w 587566"/>
                <a:gd name="connsiteY0" fmla="*/ 9985 h 274197"/>
                <a:gd name="connsiteX1" fmla="*/ 37105 w 587566"/>
                <a:gd name="connsiteY1" fmla="*/ 191151 h 274197"/>
                <a:gd name="connsiteX2" fmla="*/ 44450 w 587566"/>
                <a:gd name="connsiteY2" fmla="*/ 275369 h 274197"/>
                <a:gd name="connsiteX3" fmla="*/ 572770 w 587566"/>
                <a:gd name="connsiteY3" fmla="*/ 78534 h 274197"/>
                <a:gd name="connsiteX4" fmla="*/ 523316 w 587566"/>
                <a:gd name="connsiteY4" fmla="*/ 9985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66" h="274197">
                  <a:moveTo>
                    <a:pt x="523316" y="9985"/>
                  </a:moveTo>
                  <a:cubicBezTo>
                    <a:pt x="389645" y="124560"/>
                    <a:pt x="209458" y="173034"/>
                    <a:pt x="37105" y="191151"/>
                  </a:cubicBezTo>
                  <a:cubicBezTo>
                    <a:pt x="-17244" y="197027"/>
                    <a:pt x="-9411" y="280755"/>
                    <a:pt x="44450" y="275369"/>
                  </a:cubicBezTo>
                  <a:cubicBezTo>
                    <a:pt x="231002" y="255783"/>
                    <a:pt x="427837" y="202902"/>
                    <a:pt x="572770" y="78534"/>
                  </a:cubicBezTo>
                  <a:cubicBezTo>
                    <a:pt x="613410" y="43280"/>
                    <a:pt x="564446" y="-25759"/>
                    <a:pt x="523316" y="998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050" name="Graphic 1049">
            <a:extLst>
              <a:ext uri="{FF2B5EF4-FFF2-40B4-BE49-F238E27FC236}">
                <a16:creationId xmlns:a16="http://schemas.microsoft.com/office/drawing/2014/main" id="{7C59AF67-AA30-49BB-8F94-341E0AD7C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68" y="3713602"/>
            <a:ext cx="651153" cy="56086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7F6BD7E-52FF-4309-AFD0-F64E6C147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7305" flipH="1">
            <a:off x="6662641" y="4960635"/>
            <a:ext cx="651153" cy="560860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282DB65D-2558-456F-90A3-A905F269B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60302" flipH="1">
            <a:off x="8307381" y="3465556"/>
            <a:ext cx="651153" cy="560860"/>
          </a:xfrm>
          <a:prstGeom prst="rect">
            <a:avLst/>
          </a:prstGeom>
        </p:spPr>
      </p:pic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5EFAC78D-8187-4566-9250-495D7C6834FF}"/>
              </a:ext>
            </a:extLst>
          </p:cNvPr>
          <p:cNvGrpSpPr/>
          <p:nvPr/>
        </p:nvGrpSpPr>
        <p:grpSpPr>
          <a:xfrm>
            <a:off x="1865634" y="-959903"/>
            <a:ext cx="1200343" cy="830249"/>
            <a:chOff x="993944" y="946951"/>
            <a:chExt cx="816159" cy="564518"/>
          </a:xfrm>
        </p:grpSpPr>
        <p:sp>
          <p:nvSpPr>
            <p:cNvPr id="1053" name="Teardrop 1052">
              <a:extLst>
                <a:ext uri="{FF2B5EF4-FFF2-40B4-BE49-F238E27FC236}">
                  <a16:creationId xmlns:a16="http://schemas.microsoft.com/office/drawing/2014/main" id="{FDC1DC37-91D6-4C2B-A172-B2E5248942A7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52" name="Graphic 1051">
              <a:extLst>
                <a:ext uri="{FF2B5EF4-FFF2-40B4-BE49-F238E27FC236}">
                  <a16:creationId xmlns:a16="http://schemas.microsoft.com/office/drawing/2014/main" id="{E7FA8A9C-8A83-4172-8226-49E3179B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B5DE7D2-E81B-46E4-BF2D-64FF0D122FA4}"/>
              </a:ext>
            </a:extLst>
          </p:cNvPr>
          <p:cNvGrpSpPr/>
          <p:nvPr/>
        </p:nvGrpSpPr>
        <p:grpSpPr>
          <a:xfrm rot="19800000">
            <a:off x="-1419918" y="2395435"/>
            <a:ext cx="1200343" cy="830249"/>
            <a:chOff x="993944" y="946951"/>
            <a:chExt cx="816159" cy="564518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D440AE1C-3812-437E-A973-0BF38A85BAB5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BC53AFC6-10D7-4619-A776-AED83F27D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4844D2-EF4D-4E2F-A94D-D3F9DBADF619}"/>
              </a:ext>
            </a:extLst>
          </p:cNvPr>
          <p:cNvGrpSpPr/>
          <p:nvPr/>
        </p:nvGrpSpPr>
        <p:grpSpPr>
          <a:xfrm rot="18574369">
            <a:off x="12159449" y="5240081"/>
            <a:ext cx="970482" cy="975074"/>
            <a:chOff x="10472879" y="2085117"/>
            <a:chExt cx="1717075" cy="1725199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5EA8D23-A6A4-4B94-9948-7D2D6AAC01B4}"/>
                </a:ext>
              </a:extLst>
            </p:cNvPr>
            <p:cNvSpPr/>
            <p:nvPr/>
          </p:nvSpPr>
          <p:spPr>
            <a:xfrm>
              <a:off x="10472879" y="2811453"/>
              <a:ext cx="856867" cy="998863"/>
            </a:xfrm>
            <a:custGeom>
              <a:avLst/>
              <a:gdLst>
                <a:gd name="connsiteX0" fmla="*/ 857358 w 856867"/>
                <a:gd name="connsiteY0" fmla="*/ 127419 h 998862"/>
                <a:gd name="connsiteX1" fmla="*/ 451448 w 856867"/>
                <a:gd name="connsiteY1" fmla="*/ 993589 h 998862"/>
                <a:gd name="connsiteX2" fmla="*/ 0 w 856867"/>
                <a:gd name="connsiteY2" fmla="*/ 536267 h 998862"/>
                <a:gd name="connsiteX3" fmla="*/ 713404 w 856867"/>
                <a:gd name="connsiteY3" fmla="*/ 2071 h 998862"/>
                <a:gd name="connsiteX4" fmla="*/ 857358 w 856867"/>
                <a:gd name="connsiteY4" fmla="*/ 127419 h 9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67" h="998862">
                  <a:moveTo>
                    <a:pt x="857358" y="127419"/>
                  </a:moveTo>
                  <a:cubicBezTo>
                    <a:pt x="857358" y="127419"/>
                    <a:pt x="638978" y="1103269"/>
                    <a:pt x="451448" y="993589"/>
                  </a:cubicBezTo>
                  <a:cubicBezTo>
                    <a:pt x="214952" y="937771"/>
                    <a:pt x="39171" y="705682"/>
                    <a:pt x="0" y="536267"/>
                  </a:cubicBezTo>
                  <a:cubicBezTo>
                    <a:pt x="168925" y="328660"/>
                    <a:pt x="558678" y="-377"/>
                    <a:pt x="713404" y="2071"/>
                  </a:cubicBezTo>
                  <a:cubicBezTo>
                    <a:pt x="853930" y="-18983"/>
                    <a:pt x="857358" y="127419"/>
                    <a:pt x="857358" y="127419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9CF7-488C-441A-8F92-952296B3DE2C}"/>
                </a:ext>
              </a:extLst>
            </p:cNvPr>
            <p:cNvSpPr/>
            <p:nvPr/>
          </p:nvSpPr>
          <p:spPr>
            <a:xfrm>
              <a:off x="10482306" y="2622944"/>
              <a:ext cx="661012" cy="411296"/>
            </a:xfrm>
            <a:custGeom>
              <a:avLst/>
              <a:gdLst>
                <a:gd name="connsiteX0" fmla="*/ 662358 w 661012"/>
                <a:gd name="connsiteY0" fmla="*/ 161202 h 411296"/>
                <a:gd name="connsiteX1" fmla="*/ 21910 w 661012"/>
                <a:gd name="connsiteY1" fmla="*/ 313480 h 411296"/>
                <a:gd name="connsiteX2" fmla="*/ 662358 w 661012"/>
                <a:gd name="connsiteY2" fmla="*/ 161202 h 4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012" h="411296">
                  <a:moveTo>
                    <a:pt x="662358" y="161202"/>
                  </a:moveTo>
                  <a:cubicBezTo>
                    <a:pt x="682923" y="181767"/>
                    <a:pt x="149705" y="595022"/>
                    <a:pt x="21910" y="313480"/>
                  </a:cubicBezTo>
                  <a:cubicBezTo>
                    <a:pt x="-105886" y="31937"/>
                    <a:pt x="353886" y="-146291"/>
                    <a:pt x="662358" y="161202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78AB64D-8987-40BC-8733-2756B787132B}"/>
                </a:ext>
              </a:extLst>
            </p:cNvPr>
            <p:cNvSpPr/>
            <p:nvPr/>
          </p:nvSpPr>
          <p:spPr>
            <a:xfrm>
              <a:off x="11117646" y="2217634"/>
              <a:ext cx="1072308" cy="788318"/>
            </a:xfrm>
            <a:custGeom>
              <a:avLst/>
              <a:gdLst>
                <a:gd name="connsiteX0" fmla="*/ 94587 w 1072308"/>
                <a:gd name="connsiteY0" fmla="*/ 789297 h 788318"/>
                <a:gd name="connsiteX1" fmla="*/ 1074845 w 1072308"/>
                <a:gd name="connsiteY1" fmla="*/ 577774 h 788318"/>
                <a:gd name="connsiteX2" fmla="*/ 769309 w 1072308"/>
                <a:gd name="connsiteY2" fmla="*/ 0 h 788318"/>
                <a:gd name="connsiteX3" fmla="*/ 17225 w 1072308"/>
                <a:gd name="connsiteY3" fmla="*/ 610090 h 788318"/>
                <a:gd name="connsiteX4" fmla="*/ 94587 w 1072308"/>
                <a:gd name="connsiteY4" fmla="*/ 789297 h 7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308" h="788318">
                  <a:moveTo>
                    <a:pt x="94587" y="789297"/>
                  </a:moveTo>
                  <a:cubicBezTo>
                    <a:pt x="94587" y="789297"/>
                    <a:pt x="1122828" y="798601"/>
                    <a:pt x="1074845" y="577774"/>
                  </a:cubicBezTo>
                  <a:cubicBezTo>
                    <a:pt x="1095409" y="319244"/>
                    <a:pt x="923546" y="80790"/>
                    <a:pt x="769309" y="0"/>
                  </a:cubicBezTo>
                  <a:cubicBezTo>
                    <a:pt x="511760" y="124858"/>
                    <a:pt x="63741" y="448999"/>
                    <a:pt x="17225" y="610090"/>
                  </a:cubicBezTo>
                  <a:cubicBezTo>
                    <a:pt x="-48387" y="750126"/>
                    <a:pt x="94587" y="789297"/>
                    <a:pt x="94587" y="789297"/>
                  </a:cubicBezTo>
                  <a:close/>
                </a:path>
              </a:pathLst>
            </a:custGeom>
            <a:solidFill>
              <a:srgbClr val="F37E80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7F2EAD9-AAF7-4B41-ACF2-03CE550AEDB6}"/>
                </a:ext>
              </a:extLst>
            </p:cNvPr>
            <p:cNvSpPr/>
            <p:nvPr/>
          </p:nvSpPr>
          <p:spPr>
            <a:xfrm>
              <a:off x="11077545" y="2085117"/>
              <a:ext cx="470053" cy="675701"/>
            </a:xfrm>
            <a:custGeom>
              <a:avLst/>
              <a:gdLst>
                <a:gd name="connsiteX0" fmla="*/ 64670 w 470053"/>
                <a:gd name="connsiteY0" fmla="*/ 677485 h 675701"/>
                <a:gd name="connsiteX1" fmla="*/ 418189 w 470053"/>
                <a:gd name="connsiteY1" fmla="*/ 50747 h 675701"/>
                <a:gd name="connsiteX2" fmla="*/ 64670 w 470053"/>
                <a:gd name="connsiteY2" fmla="*/ 677485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3" h="675701">
                  <a:moveTo>
                    <a:pt x="64670" y="677485"/>
                  </a:moveTo>
                  <a:cubicBezTo>
                    <a:pt x="78379" y="703925"/>
                    <a:pt x="654195" y="251009"/>
                    <a:pt x="418189" y="50747"/>
                  </a:cubicBezTo>
                  <a:cubicBezTo>
                    <a:pt x="182673" y="-150005"/>
                    <a:pt x="-139020" y="283325"/>
                    <a:pt x="64670" y="677485"/>
                  </a:cubicBezTo>
                  <a:close/>
                </a:path>
              </a:pathLst>
            </a:custGeom>
            <a:solidFill>
              <a:schemeClr val="accent2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227102F-A46C-4152-BD67-6008363CE908}"/>
                </a:ext>
              </a:extLst>
            </p:cNvPr>
            <p:cNvSpPr/>
            <p:nvPr/>
          </p:nvSpPr>
          <p:spPr>
            <a:xfrm>
              <a:off x="10855963" y="2442327"/>
              <a:ext cx="817696" cy="910728"/>
            </a:xfrm>
            <a:custGeom>
              <a:avLst/>
              <a:gdLst>
                <a:gd name="connsiteX0" fmla="*/ 17930 w 817696"/>
                <a:gd name="connsiteY0" fmla="*/ 52932 h 910727"/>
                <a:gd name="connsiteX1" fmla="*/ 584932 w 817696"/>
                <a:gd name="connsiteY1" fmla="*/ 684077 h 910727"/>
                <a:gd name="connsiteX2" fmla="*/ 561429 w 817696"/>
                <a:gd name="connsiteY2" fmla="*/ 882380 h 910727"/>
                <a:gd name="connsiteX3" fmla="*/ 572201 w 817696"/>
                <a:gd name="connsiteY3" fmla="*/ 912738 h 910727"/>
                <a:gd name="connsiteX4" fmla="*/ 615289 w 817696"/>
                <a:gd name="connsiteY4" fmla="*/ 674284 h 910727"/>
                <a:gd name="connsiteX5" fmla="*/ 625082 w 817696"/>
                <a:gd name="connsiteY5" fmla="*/ 662043 h 910727"/>
                <a:gd name="connsiteX6" fmla="*/ 643198 w 817696"/>
                <a:gd name="connsiteY6" fmla="*/ 674773 h 910727"/>
                <a:gd name="connsiteX7" fmla="*/ 812614 w 817696"/>
                <a:gd name="connsiteY7" fmla="*/ 647843 h 910727"/>
                <a:gd name="connsiteX8" fmla="*/ 794007 w 817696"/>
                <a:gd name="connsiteY8" fmla="*/ 621403 h 910727"/>
                <a:gd name="connsiteX9" fmla="*/ 634385 w 817696"/>
                <a:gd name="connsiteY9" fmla="*/ 625810 h 910727"/>
                <a:gd name="connsiteX10" fmla="*/ 566814 w 817696"/>
                <a:gd name="connsiteY10" fmla="*/ 554812 h 910727"/>
                <a:gd name="connsiteX11" fmla="*/ 17930 w 817696"/>
                <a:gd name="connsiteY11" fmla="*/ 52932 h 9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96" h="910727">
                  <a:moveTo>
                    <a:pt x="17930" y="52932"/>
                  </a:moveTo>
                  <a:cubicBezTo>
                    <a:pt x="120754" y="235568"/>
                    <a:pt x="420903" y="530330"/>
                    <a:pt x="584932" y="684077"/>
                  </a:cubicBezTo>
                  <a:cubicBezTo>
                    <a:pt x="618717" y="764867"/>
                    <a:pt x="631448" y="855450"/>
                    <a:pt x="561429" y="882380"/>
                  </a:cubicBezTo>
                  <a:cubicBezTo>
                    <a:pt x="541844" y="889725"/>
                    <a:pt x="553105" y="920082"/>
                    <a:pt x="572201" y="912738"/>
                  </a:cubicBezTo>
                  <a:cubicBezTo>
                    <a:pt x="665232" y="876994"/>
                    <a:pt x="653970" y="769274"/>
                    <a:pt x="615289" y="674284"/>
                  </a:cubicBezTo>
                  <a:cubicBezTo>
                    <a:pt x="618717" y="670367"/>
                    <a:pt x="622144" y="665960"/>
                    <a:pt x="625082" y="662043"/>
                  </a:cubicBezTo>
                  <a:cubicBezTo>
                    <a:pt x="630957" y="666450"/>
                    <a:pt x="636833" y="670856"/>
                    <a:pt x="643198" y="674773"/>
                  </a:cubicBezTo>
                  <a:cubicBezTo>
                    <a:pt x="699507" y="708069"/>
                    <a:pt x="764629" y="687014"/>
                    <a:pt x="812614" y="647843"/>
                  </a:cubicBezTo>
                  <a:cubicBezTo>
                    <a:pt x="828771" y="634623"/>
                    <a:pt x="810166" y="608183"/>
                    <a:pt x="794007" y="621403"/>
                  </a:cubicBezTo>
                  <a:cubicBezTo>
                    <a:pt x="742105" y="663512"/>
                    <a:pt x="684328" y="673304"/>
                    <a:pt x="634385" y="625810"/>
                  </a:cubicBezTo>
                  <a:cubicBezTo>
                    <a:pt x="609903" y="602797"/>
                    <a:pt x="590317" y="577335"/>
                    <a:pt x="566814" y="554812"/>
                  </a:cubicBezTo>
                  <a:cubicBezTo>
                    <a:pt x="339623" y="251726"/>
                    <a:pt x="-93217" y="-144392"/>
                    <a:pt x="17930" y="5293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F9D6855-BEC1-41BD-A1FB-45D028EAF638}"/>
                </a:ext>
              </a:extLst>
            </p:cNvPr>
            <p:cNvSpPr/>
            <p:nvPr/>
          </p:nvSpPr>
          <p:spPr>
            <a:xfrm>
              <a:off x="11218908" y="2183338"/>
              <a:ext cx="239923" cy="254612"/>
            </a:xfrm>
            <a:custGeom>
              <a:avLst/>
              <a:gdLst>
                <a:gd name="connsiteX0" fmla="*/ 39841 w 239922"/>
                <a:gd name="connsiteY0" fmla="*/ 230642 h 254612"/>
                <a:gd name="connsiteX1" fmla="*/ 119652 w 239922"/>
                <a:gd name="connsiteY1" fmla="*/ 256103 h 254612"/>
                <a:gd name="connsiteX2" fmla="*/ 196525 w 239922"/>
                <a:gd name="connsiteY2" fmla="*/ 216442 h 254612"/>
                <a:gd name="connsiteX3" fmla="*/ 218070 w 239922"/>
                <a:gd name="connsiteY3" fmla="*/ 186574 h 254612"/>
                <a:gd name="connsiteX4" fmla="*/ 241083 w 239922"/>
                <a:gd name="connsiteY4" fmla="*/ 131245 h 254612"/>
                <a:gd name="connsiteX5" fmla="*/ 178899 w 239922"/>
                <a:gd name="connsiteY5" fmla="*/ 10304 h 254612"/>
                <a:gd name="connsiteX6" fmla="*/ 32496 w 239922"/>
                <a:gd name="connsiteY6" fmla="*/ 61227 h 254612"/>
                <a:gd name="connsiteX7" fmla="*/ 14870 w 239922"/>
                <a:gd name="connsiteY7" fmla="*/ 88157 h 254612"/>
                <a:gd name="connsiteX8" fmla="*/ 39841 w 239922"/>
                <a:gd name="connsiteY8" fmla="*/ 230642 h 25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22" h="254612">
                  <a:moveTo>
                    <a:pt x="39841" y="230642"/>
                  </a:moveTo>
                  <a:cubicBezTo>
                    <a:pt x="61875" y="249248"/>
                    <a:pt x="90764" y="258551"/>
                    <a:pt x="119652" y="256103"/>
                  </a:cubicBezTo>
                  <a:cubicBezTo>
                    <a:pt x="150500" y="253655"/>
                    <a:pt x="175961" y="238965"/>
                    <a:pt x="196525" y="216442"/>
                  </a:cubicBezTo>
                  <a:cubicBezTo>
                    <a:pt x="204850" y="207629"/>
                    <a:pt x="211704" y="197346"/>
                    <a:pt x="218070" y="186574"/>
                  </a:cubicBezTo>
                  <a:cubicBezTo>
                    <a:pt x="229821" y="170416"/>
                    <a:pt x="237655" y="150830"/>
                    <a:pt x="241083" y="131245"/>
                  </a:cubicBezTo>
                  <a:cubicBezTo>
                    <a:pt x="249406" y="81791"/>
                    <a:pt x="224435" y="31848"/>
                    <a:pt x="178899" y="10304"/>
                  </a:cubicBezTo>
                  <a:cubicBezTo>
                    <a:pt x="125039" y="-15157"/>
                    <a:pt x="58937" y="8346"/>
                    <a:pt x="32496" y="61227"/>
                  </a:cubicBezTo>
                  <a:cubicBezTo>
                    <a:pt x="25152" y="69061"/>
                    <a:pt x="19766" y="78854"/>
                    <a:pt x="14870" y="88157"/>
                  </a:cubicBezTo>
                  <a:cubicBezTo>
                    <a:pt x="-12550" y="134183"/>
                    <a:pt x="-798" y="197346"/>
                    <a:pt x="39841" y="230642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63491DB-7A56-492B-853D-5B6386D5B07B}"/>
                </a:ext>
              </a:extLst>
            </p:cNvPr>
            <p:cNvSpPr/>
            <p:nvPr/>
          </p:nvSpPr>
          <p:spPr>
            <a:xfrm>
              <a:off x="10592778" y="2714995"/>
              <a:ext cx="254612" cy="230130"/>
            </a:xfrm>
            <a:custGeom>
              <a:avLst/>
              <a:gdLst>
                <a:gd name="connsiteX0" fmla="*/ 148913 w 254612"/>
                <a:gd name="connsiteY0" fmla="*/ 226325 h 230130"/>
                <a:gd name="connsiteX1" fmla="*/ 151361 w 254612"/>
                <a:gd name="connsiteY1" fmla="*/ 225345 h 230130"/>
                <a:gd name="connsiteX2" fmla="*/ 212076 w 254612"/>
                <a:gd name="connsiteY2" fmla="*/ 205760 h 230130"/>
                <a:gd name="connsiteX3" fmla="*/ 257122 w 254612"/>
                <a:gd name="connsiteY3" fmla="*/ 135252 h 230130"/>
                <a:gd name="connsiteX4" fmla="*/ 238517 w 254612"/>
                <a:gd name="connsiteY4" fmla="*/ 51034 h 230130"/>
                <a:gd name="connsiteX5" fmla="*/ 188084 w 254612"/>
                <a:gd name="connsiteY5" fmla="*/ 10884 h 230130"/>
                <a:gd name="connsiteX6" fmla="*/ 110721 w 254612"/>
                <a:gd name="connsiteY6" fmla="*/ 4029 h 230130"/>
                <a:gd name="connsiteX7" fmla="*/ 46577 w 254612"/>
                <a:gd name="connsiteY7" fmla="*/ 30959 h 230130"/>
                <a:gd name="connsiteX8" fmla="*/ 10345 w 254612"/>
                <a:gd name="connsiteY8" fmla="*/ 74537 h 230130"/>
                <a:gd name="connsiteX9" fmla="*/ 6427 w 254612"/>
                <a:gd name="connsiteY9" fmla="*/ 159734 h 230130"/>
                <a:gd name="connsiteX10" fmla="*/ 148913 w 254612"/>
                <a:gd name="connsiteY10" fmla="*/ 226325 h 23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612" h="230130">
                  <a:moveTo>
                    <a:pt x="148913" y="226325"/>
                  </a:moveTo>
                  <a:lnTo>
                    <a:pt x="151361" y="225345"/>
                  </a:lnTo>
                  <a:cubicBezTo>
                    <a:pt x="172904" y="224856"/>
                    <a:pt x="193469" y="218980"/>
                    <a:pt x="212076" y="205760"/>
                  </a:cubicBezTo>
                  <a:cubicBezTo>
                    <a:pt x="235578" y="189112"/>
                    <a:pt x="251737" y="163651"/>
                    <a:pt x="257122" y="135252"/>
                  </a:cubicBezTo>
                  <a:cubicBezTo>
                    <a:pt x="262509" y="105874"/>
                    <a:pt x="255654" y="75026"/>
                    <a:pt x="238517" y="51034"/>
                  </a:cubicBezTo>
                  <a:cubicBezTo>
                    <a:pt x="226765" y="34386"/>
                    <a:pt x="208158" y="18718"/>
                    <a:pt x="188084" y="10884"/>
                  </a:cubicBezTo>
                  <a:cubicBezTo>
                    <a:pt x="164581" y="-378"/>
                    <a:pt x="137161" y="-3316"/>
                    <a:pt x="110721" y="4029"/>
                  </a:cubicBezTo>
                  <a:cubicBezTo>
                    <a:pt x="88687" y="7456"/>
                    <a:pt x="61757" y="17249"/>
                    <a:pt x="46577" y="30959"/>
                  </a:cubicBezTo>
                  <a:cubicBezTo>
                    <a:pt x="30420" y="42221"/>
                    <a:pt x="18668" y="56910"/>
                    <a:pt x="10345" y="74537"/>
                  </a:cubicBezTo>
                  <a:cubicBezTo>
                    <a:pt x="-1896" y="100977"/>
                    <a:pt x="-3365" y="131824"/>
                    <a:pt x="6427" y="159734"/>
                  </a:cubicBezTo>
                  <a:cubicBezTo>
                    <a:pt x="26992" y="216532"/>
                    <a:pt x="92114" y="246889"/>
                    <a:pt x="148913" y="226325"/>
                  </a:cubicBezTo>
                  <a:close/>
                </a:path>
              </a:pathLst>
            </a:custGeom>
            <a:solidFill>
              <a:srgbClr val="574D46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5C1B497-C013-49C4-8B86-54F52A3DC94A}"/>
                </a:ext>
              </a:extLst>
            </p:cNvPr>
            <p:cNvSpPr/>
            <p:nvPr/>
          </p:nvSpPr>
          <p:spPr>
            <a:xfrm>
              <a:off x="10873115" y="3052085"/>
              <a:ext cx="357436" cy="675701"/>
            </a:xfrm>
            <a:custGeom>
              <a:avLst/>
              <a:gdLst>
                <a:gd name="connsiteX0" fmla="*/ 274486 w 357436"/>
                <a:gd name="connsiteY0" fmla="*/ 44450 h 675701"/>
                <a:gd name="connsiteX1" fmla="*/ 11060 w 357436"/>
                <a:gd name="connsiteY1" fmla="*/ 610962 h 675701"/>
                <a:gd name="connsiteX2" fmla="*/ 76182 w 357436"/>
                <a:gd name="connsiteY2" fmla="*/ 664333 h 675701"/>
                <a:gd name="connsiteX3" fmla="*/ 358214 w 357436"/>
                <a:gd name="connsiteY3" fmla="*/ 37105 h 675701"/>
                <a:gd name="connsiteX4" fmla="*/ 274486 w 357436"/>
                <a:gd name="connsiteY4" fmla="*/ 44450 h 67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36" h="675701">
                  <a:moveTo>
                    <a:pt x="274486" y="44450"/>
                  </a:moveTo>
                  <a:cubicBezTo>
                    <a:pt x="279382" y="242264"/>
                    <a:pt x="141794" y="470436"/>
                    <a:pt x="11060" y="610962"/>
                  </a:cubicBezTo>
                  <a:cubicBezTo>
                    <a:pt x="-26152" y="650623"/>
                    <a:pt x="39459" y="703993"/>
                    <a:pt x="76182" y="664333"/>
                  </a:cubicBezTo>
                  <a:cubicBezTo>
                    <a:pt x="223564" y="506669"/>
                    <a:pt x="364090" y="258912"/>
                    <a:pt x="358214" y="37105"/>
                  </a:cubicBezTo>
                  <a:cubicBezTo>
                    <a:pt x="357235" y="-17244"/>
                    <a:pt x="273507" y="-9410"/>
                    <a:pt x="274486" y="44450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18AB926-5457-4292-86D6-D9E7DA6F7EB4}"/>
                </a:ext>
              </a:extLst>
            </p:cNvPr>
            <p:cNvSpPr/>
            <p:nvPr/>
          </p:nvSpPr>
          <p:spPr>
            <a:xfrm>
              <a:off x="10699720" y="3083436"/>
              <a:ext cx="381918" cy="597359"/>
            </a:xfrm>
            <a:custGeom>
              <a:avLst/>
              <a:gdLst>
                <a:gd name="connsiteX0" fmla="*/ 302949 w 381918"/>
                <a:gd name="connsiteY0" fmla="*/ 34153 h 597359"/>
                <a:gd name="connsiteX1" fmla="*/ 17489 w 381918"/>
                <a:gd name="connsiteY1" fmla="*/ 524771 h 597359"/>
                <a:gd name="connsiteX2" fmla="*/ 66942 w 381918"/>
                <a:gd name="connsiteY2" fmla="*/ 593321 h 597359"/>
                <a:gd name="connsiteX3" fmla="*/ 386187 w 381918"/>
                <a:gd name="connsiteY3" fmla="*/ 48843 h 597359"/>
                <a:gd name="connsiteX4" fmla="*/ 302949 w 381918"/>
                <a:gd name="connsiteY4" fmla="*/ 34153 h 59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918" h="597359">
                  <a:moveTo>
                    <a:pt x="302949" y="34153"/>
                  </a:moveTo>
                  <a:cubicBezTo>
                    <a:pt x="292176" y="211403"/>
                    <a:pt x="161443" y="423906"/>
                    <a:pt x="17489" y="524771"/>
                  </a:cubicBezTo>
                  <a:cubicBezTo>
                    <a:pt x="-27068" y="556108"/>
                    <a:pt x="22386" y="624658"/>
                    <a:pt x="66942" y="593321"/>
                  </a:cubicBezTo>
                  <a:cubicBezTo>
                    <a:pt x="226565" y="481194"/>
                    <a:pt x="373946" y="245677"/>
                    <a:pt x="386187" y="48843"/>
                  </a:cubicBezTo>
                  <a:cubicBezTo>
                    <a:pt x="389125" y="-5507"/>
                    <a:pt x="306376" y="-20196"/>
                    <a:pt x="302949" y="3415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895490-1BC5-4067-A01B-1019A8E0CF7A}"/>
                </a:ext>
              </a:extLst>
            </p:cNvPr>
            <p:cNvSpPr/>
            <p:nvPr/>
          </p:nvSpPr>
          <p:spPr>
            <a:xfrm>
              <a:off x="10597966" y="3053175"/>
              <a:ext cx="372125" cy="479846"/>
            </a:xfrm>
            <a:custGeom>
              <a:avLst/>
              <a:gdLst>
                <a:gd name="connsiteX0" fmla="*/ 291106 w 372125"/>
                <a:gd name="connsiteY0" fmla="*/ 22306 h 479845"/>
                <a:gd name="connsiteX1" fmla="*/ 18377 w 372125"/>
                <a:gd name="connsiteY1" fmla="*/ 404714 h 479845"/>
                <a:gd name="connsiteX2" fmla="*/ 67831 w 372125"/>
                <a:gd name="connsiteY2" fmla="*/ 473263 h 479845"/>
                <a:gd name="connsiteX3" fmla="*/ 367980 w 372125"/>
                <a:gd name="connsiteY3" fmla="*/ 57560 h 479845"/>
                <a:gd name="connsiteX4" fmla="*/ 291106 w 372125"/>
                <a:gd name="connsiteY4" fmla="*/ 22306 h 4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25" h="479845">
                  <a:moveTo>
                    <a:pt x="291106" y="22306"/>
                  </a:moveTo>
                  <a:cubicBezTo>
                    <a:pt x="213744" y="158426"/>
                    <a:pt x="156455" y="317558"/>
                    <a:pt x="18377" y="404714"/>
                  </a:cubicBezTo>
                  <a:cubicBezTo>
                    <a:pt x="-27648" y="433602"/>
                    <a:pt x="21804" y="502152"/>
                    <a:pt x="67831" y="473263"/>
                  </a:cubicBezTo>
                  <a:cubicBezTo>
                    <a:pt x="218640" y="377784"/>
                    <a:pt x="283272" y="206410"/>
                    <a:pt x="367980" y="57560"/>
                  </a:cubicBezTo>
                  <a:cubicBezTo>
                    <a:pt x="394420" y="10065"/>
                    <a:pt x="317547" y="-24699"/>
                    <a:pt x="291106" y="22306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2A4BC66-1656-4607-99C8-A36EB0157832}"/>
                </a:ext>
              </a:extLst>
            </p:cNvPr>
            <p:cNvSpPr/>
            <p:nvPr/>
          </p:nvSpPr>
          <p:spPr>
            <a:xfrm>
              <a:off x="11462865" y="2747050"/>
              <a:ext cx="641427" cy="200752"/>
            </a:xfrm>
            <a:custGeom>
              <a:avLst/>
              <a:gdLst>
                <a:gd name="connsiteX0" fmla="*/ 44620 w 641426"/>
                <a:gd name="connsiteY0" fmla="*/ 203573 h 200751"/>
                <a:gd name="connsiteX1" fmla="*/ 618476 w 641426"/>
                <a:gd name="connsiteY1" fmla="*/ 81653 h 200751"/>
                <a:gd name="connsiteX2" fmla="*/ 589098 w 641426"/>
                <a:gd name="connsiteY2" fmla="*/ 2821 h 200751"/>
                <a:gd name="connsiteX3" fmla="*/ 37275 w 641426"/>
                <a:gd name="connsiteY3" fmla="*/ 119844 h 200751"/>
                <a:gd name="connsiteX4" fmla="*/ 44620 w 641426"/>
                <a:gd name="connsiteY4" fmla="*/ 203573 h 2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426" h="200751">
                  <a:moveTo>
                    <a:pt x="44620" y="203573"/>
                  </a:moveTo>
                  <a:cubicBezTo>
                    <a:pt x="241944" y="188394"/>
                    <a:pt x="432413" y="148733"/>
                    <a:pt x="618476" y="81653"/>
                  </a:cubicBezTo>
                  <a:cubicBezTo>
                    <a:pt x="669399" y="63046"/>
                    <a:pt x="640021" y="-15785"/>
                    <a:pt x="589098" y="2821"/>
                  </a:cubicBezTo>
                  <a:cubicBezTo>
                    <a:pt x="409891" y="67453"/>
                    <a:pt x="227255" y="105155"/>
                    <a:pt x="37275" y="119844"/>
                  </a:cubicBezTo>
                  <a:cubicBezTo>
                    <a:pt x="-17074" y="123762"/>
                    <a:pt x="-9729" y="207490"/>
                    <a:pt x="44620" y="203573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C24CADC-3048-47A5-A75B-7F7CAB8DB1D2}"/>
                </a:ext>
              </a:extLst>
            </p:cNvPr>
            <p:cNvSpPr/>
            <p:nvPr/>
          </p:nvSpPr>
          <p:spPr>
            <a:xfrm>
              <a:off x="11337880" y="2543609"/>
              <a:ext cx="768733" cy="308472"/>
            </a:xfrm>
            <a:custGeom>
              <a:avLst/>
              <a:gdLst>
                <a:gd name="connsiteX0" fmla="*/ 43769 w 768732"/>
                <a:gd name="connsiteY0" fmla="*/ 311045 h 308472"/>
                <a:gd name="connsiteX1" fmla="*/ 752765 w 768732"/>
                <a:gd name="connsiteY1" fmla="*/ 76998 h 308472"/>
                <a:gd name="connsiteX2" fmla="*/ 703311 w 768732"/>
                <a:gd name="connsiteY2" fmla="*/ 8448 h 308472"/>
                <a:gd name="connsiteX3" fmla="*/ 35934 w 768732"/>
                <a:gd name="connsiteY3" fmla="*/ 226827 h 308472"/>
                <a:gd name="connsiteX4" fmla="*/ 43769 w 768732"/>
                <a:gd name="connsiteY4" fmla="*/ 311045 h 3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732" h="308472">
                  <a:moveTo>
                    <a:pt x="43769" y="311045"/>
                  </a:moveTo>
                  <a:cubicBezTo>
                    <a:pt x="291036" y="262571"/>
                    <a:pt x="545158" y="231234"/>
                    <a:pt x="752765" y="76998"/>
                  </a:cubicBezTo>
                  <a:cubicBezTo>
                    <a:pt x="796343" y="44681"/>
                    <a:pt x="747379" y="-23868"/>
                    <a:pt x="703311" y="8448"/>
                  </a:cubicBezTo>
                  <a:cubicBezTo>
                    <a:pt x="507946" y="153381"/>
                    <a:pt x="268512" y="181291"/>
                    <a:pt x="35934" y="226827"/>
                  </a:cubicBezTo>
                  <a:cubicBezTo>
                    <a:pt x="-16457" y="237599"/>
                    <a:pt x="-9602" y="321817"/>
                    <a:pt x="43769" y="31104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6766F2-C5A7-4E3D-8D7E-454C229E9C3E}"/>
                </a:ext>
              </a:extLst>
            </p:cNvPr>
            <p:cNvSpPr/>
            <p:nvPr/>
          </p:nvSpPr>
          <p:spPr>
            <a:xfrm>
              <a:off x="11394486" y="2430925"/>
              <a:ext cx="587566" cy="274198"/>
            </a:xfrm>
            <a:custGeom>
              <a:avLst/>
              <a:gdLst>
                <a:gd name="connsiteX0" fmla="*/ 523316 w 587566"/>
                <a:gd name="connsiteY0" fmla="*/ 9985 h 274197"/>
                <a:gd name="connsiteX1" fmla="*/ 37105 w 587566"/>
                <a:gd name="connsiteY1" fmla="*/ 191151 h 274197"/>
                <a:gd name="connsiteX2" fmla="*/ 44450 w 587566"/>
                <a:gd name="connsiteY2" fmla="*/ 275369 h 274197"/>
                <a:gd name="connsiteX3" fmla="*/ 572770 w 587566"/>
                <a:gd name="connsiteY3" fmla="*/ 78534 h 274197"/>
                <a:gd name="connsiteX4" fmla="*/ 523316 w 587566"/>
                <a:gd name="connsiteY4" fmla="*/ 9985 h 27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66" h="274197">
                  <a:moveTo>
                    <a:pt x="523316" y="9985"/>
                  </a:moveTo>
                  <a:cubicBezTo>
                    <a:pt x="389645" y="124560"/>
                    <a:pt x="209458" y="173034"/>
                    <a:pt x="37105" y="191151"/>
                  </a:cubicBezTo>
                  <a:cubicBezTo>
                    <a:pt x="-17244" y="197027"/>
                    <a:pt x="-9411" y="280755"/>
                    <a:pt x="44450" y="275369"/>
                  </a:cubicBezTo>
                  <a:cubicBezTo>
                    <a:pt x="231002" y="255783"/>
                    <a:pt x="427837" y="202902"/>
                    <a:pt x="572770" y="78534"/>
                  </a:cubicBezTo>
                  <a:cubicBezTo>
                    <a:pt x="613410" y="43280"/>
                    <a:pt x="564446" y="-25759"/>
                    <a:pt x="523316" y="9985"/>
                  </a:cubicBezTo>
                  <a:close/>
                </a:path>
              </a:pathLst>
            </a:custGeom>
            <a:solidFill>
              <a:srgbClr val="F04B54"/>
            </a:solidFill>
            <a:ln w="4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F715FC7-AF87-4FE8-B88E-EA8DEAC2D8D9}"/>
              </a:ext>
            </a:extLst>
          </p:cNvPr>
          <p:cNvGrpSpPr/>
          <p:nvPr/>
        </p:nvGrpSpPr>
        <p:grpSpPr>
          <a:xfrm rot="20882975">
            <a:off x="-1456947" y="-176304"/>
            <a:ext cx="1200343" cy="830249"/>
            <a:chOff x="993944" y="946951"/>
            <a:chExt cx="816159" cy="564518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id="{D635230F-DD8B-4A8B-9525-533F2054986E}"/>
                </a:ext>
              </a:extLst>
            </p:cNvPr>
            <p:cNvSpPr/>
            <p:nvPr/>
          </p:nvSpPr>
          <p:spPr>
            <a:xfrm rot="5400000">
              <a:off x="1589902" y="1291268"/>
              <a:ext cx="220201" cy="22020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C3D22675-5995-41F4-ADC3-3E271970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4884">
              <a:off x="1140367" y="800528"/>
              <a:ext cx="434811" cy="727658"/>
            </a:xfrm>
            <a:prstGeom prst="rect">
              <a:avLst/>
            </a:prstGeom>
          </p:spPr>
        </p:pic>
      </p:grpSp>
      <p:sp>
        <p:nvSpPr>
          <p:cNvPr id="1055" name="TextBox 1054">
            <a:extLst>
              <a:ext uri="{FF2B5EF4-FFF2-40B4-BE49-F238E27FC236}">
                <a16:creationId xmlns:a16="http://schemas.microsoft.com/office/drawing/2014/main" id="{94BDF2F1-ADF5-4C96-9C13-58C78BE960DF}"/>
              </a:ext>
            </a:extLst>
          </p:cNvPr>
          <p:cNvSpPr txBox="1"/>
          <p:nvPr/>
        </p:nvSpPr>
        <p:spPr>
          <a:xfrm rot="997725">
            <a:off x="564073" y="4514094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Springs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95E021-DB78-448B-BB4D-4AFC00F6630D}"/>
              </a:ext>
            </a:extLst>
          </p:cNvPr>
          <p:cNvSpPr txBox="1"/>
          <p:nvPr/>
        </p:nvSpPr>
        <p:spPr>
          <a:xfrm rot="279384">
            <a:off x="831585" y="4889029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body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788E52B-E625-4740-B78A-11AC7C69C6D5}"/>
              </a:ext>
            </a:extLst>
          </p:cNvPr>
          <p:cNvSpPr txBox="1"/>
          <p:nvPr/>
        </p:nvSpPr>
        <p:spPr>
          <a:xfrm rot="1182328">
            <a:off x="7599195" y="5173826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Feelings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4672141-32E6-494F-A4A0-45A3A2E46347}"/>
              </a:ext>
            </a:extLst>
          </p:cNvPr>
          <p:cNvSpPr txBox="1"/>
          <p:nvPr/>
        </p:nvSpPr>
        <p:spPr>
          <a:xfrm rot="680921">
            <a:off x="7863246" y="5605151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heart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9F6245F-D5D8-461A-8651-11C580ED9374}"/>
              </a:ext>
            </a:extLst>
          </p:cNvPr>
          <p:cNvSpPr txBox="1"/>
          <p:nvPr/>
        </p:nvSpPr>
        <p:spPr>
          <a:xfrm rot="21102213">
            <a:off x="7381874" y="413550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Rockets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7FC3D9A-7221-45BC-A108-E8A9252C982E}"/>
              </a:ext>
            </a:extLst>
          </p:cNvPr>
          <p:cNvSpPr txBox="1"/>
          <p:nvPr/>
        </p:nvSpPr>
        <p:spPr>
          <a:xfrm>
            <a:off x="7845360" y="1017715"/>
            <a:ext cx="381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mouth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15D3FEB-707B-4820-B79C-F3F063AA958C}"/>
              </a:ext>
            </a:extLst>
          </p:cNvPr>
          <p:cNvSpPr txBox="1"/>
          <p:nvPr/>
        </p:nvSpPr>
        <p:spPr>
          <a:xfrm rot="20927399">
            <a:off x="186798" y="569027"/>
            <a:ext cx="321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Segoe UI" panose="020B0502040204020203" pitchFamily="34" charset="0"/>
              </a:rPr>
              <a:t>When thoughts</a:t>
            </a:r>
            <a:endParaRPr lang="en-GB" sz="3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E1214CB-E8A0-485F-84D8-5E9BB6C98CA7}"/>
              </a:ext>
            </a:extLst>
          </p:cNvPr>
          <p:cNvSpPr txBox="1"/>
          <p:nvPr/>
        </p:nvSpPr>
        <p:spPr>
          <a:xfrm rot="21175992">
            <a:off x="1098658" y="973263"/>
            <a:ext cx="352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Segoe UI" panose="020B0502040204020203" pitchFamily="34" charset="0"/>
              </a:rPr>
              <a:t>in your head</a:t>
            </a:r>
            <a:endParaRPr lang="en-GB" sz="4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45D4B9E-4B31-4472-946F-587B2E0C4869}"/>
              </a:ext>
            </a:extLst>
          </p:cNvPr>
          <p:cNvSpPr txBox="1"/>
          <p:nvPr/>
        </p:nvSpPr>
        <p:spPr>
          <a:xfrm rot="20927399">
            <a:off x="1132682" y="3445662"/>
            <a:ext cx="321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cs typeface="Segoe UI" panose="020B0502040204020203" pitchFamily="34" charset="0"/>
              </a:rPr>
              <a:t>Whizz around</a:t>
            </a:r>
            <a:endParaRPr lang="en-GB" sz="36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BD1B1D-0FCF-43D8-9A62-A13A43B8C42B}"/>
              </a:ext>
            </a:extLst>
          </p:cNvPr>
          <p:cNvSpPr txBox="1"/>
          <p:nvPr/>
        </p:nvSpPr>
        <p:spPr>
          <a:xfrm rot="21175992">
            <a:off x="2044542" y="3849899"/>
            <a:ext cx="352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Segoe UI" panose="020B0502040204020203" pitchFamily="34" charset="0"/>
              </a:rPr>
              <a:t>Inside you</a:t>
            </a:r>
            <a:endParaRPr lang="en-GB" sz="44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A384F3-905D-4184-B5EF-2D0DA19A2FDD}"/>
              </a:ext>
            </a:extLst>
          </p:cNvPr>
          <p:cNvGrpSpPr/>
          <p:nvPr/>
        </p:nvGrpSpPr>
        <p:grpSpPr>
          <a:xfrm>
            <a:off x="5444450" y="2154928"/>
            <a:ext cx="1318377" cy="472741"/>
            <a:chOff x="5428121" y="2154928"/>
            <a:chExt cx="1318377" cy="47274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9CC5B04-8A22-44A5-A5EB-1FBFED64BC78}"/>
                </a:ext>
              </a:extLst>
            </p:cNvPr>
            <p:cNvGrpSpPr/>
            <p:nvPr/>
          </p:nvGrpSpPr>
          <p:grpSpPr>
            <a:xfrm rot="644073">
              <a:off x="5428121" y="2154928"/>
              <a:ext cx="293870" cy="340889"/>
              <a:chOff x="5706538" y="-2265289"/>
              <a:chExt cx="965758" cy="1120278"/>
            </a:xfrm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CDF4138-DDE6-4EFA-B2FF-670ACA947BC2}"/>
                  </a:ext>
                </a:extLst>
              </p:cNvPr>
              <p:cNvSpPr/>
              <p:nvPr/>
            </p:nvSpPr>
            <p:spPr>
              <a:xfrm rot="5400000">
                <a:off x="5629278" y="-2188029"/>
                <a:ext cx="1120278" cy="965757"/>
              </a:xfrm>
              <a:custGeom>
                <a:avLst/>
                <a:gdLst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  <a:gd name="connsiteX3" fmla="*/ 0 w 1120278"/>
                  <a:gd name="connsiteY3" fmla="*/ 965757 h 965757"/>
                  <a:gd name="connsiteX0" fmla="*/ 0 w 1120278"/>
                  <a:gd name="connsiteY0" fmla="*/ 965757 h 1057197"/>
                  <a:gd name="connsiteX1" fmla="*/ 560139 w 1120278"/>
                  <a:gd name="connsiteY1" fmla="*/ 0 h 1057197"/>
                  <a:gd name="connsiteX2" fmla="*/ 1120278 w 1120278"/>
                  <a:gd name="connsiteY2" fmla="*/ 965757 h 1057197"/>
                  <a:gd name="connsiteX3" fmla="*/ 91440 w 1120278"/>
                  <a:gd name="connsiteY3" fmla="*/ 1057197 h 1057197"/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278" h="965757">
                    <a:moveTo>
                      <a:pt x="0" y="965757"/>
                    </a:moveTo>
                    <a:lnTo>
                      <a:pt x="560139" y="0"/>
                    </a:lnTo>
                    <a:lnTo>
                      <a:pt x="1120278" y="965757"/>
                    </a:lnTo>
                  </a:path>
                </a:pathLst>
              </a:cu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06EC8D6-BB9D-4900-AEC3-73CBD654F9B7}"/>
                  </a:ext>
                </a:extLst>
              </p:cNvPr>
              <p:cNvCxnSpPr/>
              <p:nvPr/>
            </p:nvCxnSpPr>
            <p:spPr>
              <a:xfrm flipH="1">
                <a:off x="5706538" y="-1716805"/>
                <a:ext cx="965758" cy="2330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A5E7917-63F8-456F-AF5B-30CD838AC606}"/>
                </a:ext>
              </a:extLst>
            </p:cNvPr>
            <p:cNvGrpSpPr/>
            <p:nvPr/>
          </p:nvGrpSpPr>
          <p:grpSpPr>
            <a:xfrm flipH="1">
              <a:off x="6452628" y="2286780"/>
              <a:ext cx="293870" cy="340889"/>
              <a:chOff x="5706538" y="-2265289"/>
              <a:chExt cx="965758" cy="1120278"/>
            </a:xfrm>
          </p:grpSpPr>
          <p:sp>
            <p:nvSpPr>
              <p:cNvPr id="150" name="Isosceles Triangle 71">
                <a:extLst>
                  <a:ext uri="{FF2B5EF4-FFF2-40B4-BE49-F238E27FC236}">
                    <a16:creationId xmlns:a16="http://schemas.microsoft.com/office/drawing/2014/main" id="{CEA3C073-CC5C-40B7-92EC-15C9D7F937FF}"/>
                  </a:ext>
                </a:extLst>
              </p:cNvPr>
              <p:cNvSpPr/>
              <p:nvPr/>
            </p:nvSpPr>
            <p:spPr>
              <a:xfrm rot="5400000">
                <a:off x="5629278" y="-2188029"/>
                <a:ext cx="1120278" cy="965757"/>
              </a:xfrm>
              <a:custGeom>
                <a:avLst/>
                <a:gdLst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  <a:gd name="connsiteX3" fmla="*/ 0 w 1120278"/>
                  <a:gd name="connsiteY3" fmla="*/ 965757 h 965757"/>
                  <a:gd name="connsiteX0" fmla="*/ 0 w 1120278"/>
                  <a:gd name="connsiteY0" fmla="*/ 965757 h 1057197"/>
                  <a:gd name="connsiteX1" fmla="*/ 560139 w 1120278"/>
                  <a:gd name="connsiteY1" fmla="*/ 0 h 1057197"/>
                  <a:gd name="connsiteX2" fmla="*/ 1120278 w 1120278"/>
                  <a:gd name="connsiteY2" fmla="*/ 965757 h 1057197"/>
                  <a:gd name="connsiteX3" fmla="*/ 91440 w 1120278"/>
                  <a:gd name="connsiteY3" fmla="*/ 1057197 h 1057197"/>
                  <a:gd name="connsiteX0" fmla="*/ 0 w 1120278"/>
                  <a:gd name="connsiteY0" fmla="*/ 965757 h 965757"/>
                  <a:gd name="connsiteX1" fmla="*/ 560139 w 1120278"/>
                  <a:gd name="connsiteY1" fmla="*/ 0 h 965757"/>
                  <a:gd name="connsiteX2" fmla="*/ 1120278 w 1120278"/>
                  <a:gd name="connsiteY2" fmla="*/ 965757 h 96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278" h="965757">
                    <a:moveTo>
                      <a:pt x="0" y="965757"/>
                    </a:moveTo>
                    <a:lnTo>
                      <a:pt x="560139" y="0"/>
                    </a:lnTo>
                    <a:lnTo>
                      <a:pt x="1120278" y="965757"/>
                    </a:lnTo>
                  </a:path>
                </a:pathLst>
              </a:cu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FD701CE-CBC4-406A-8839-E8C4042FE483}"/>
                  </a:ext>
                </a:extLst>
              </p:cNvPr>
              <p:cNvCxnSpPr/>
              <p:nvPr/>
            </p:nvCxnSpPr>
            <p:spPr>
              <a:xfrm flipH="1">
                <a:off x="5706538" y="-1716805"/>
                <a:ext cx="965758" cy="2330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DCAE88B-3FC3-4F17-B5FB-D2463294150C}"/>
              </a:ext>
            </a:extLst>
          </p:cNvPr>
          <p:cNvGrpSpPr/>
          <p:nvPr/>
        </p:nvGrpSpPr>
        <p:grpSpPr>
          <a:xfrm>
            <a:off x="5658399" y="2781012"/>
            <a:ext cx="723680" cy="405889"/>
            <a:chOff x="5658471" y="-2249681"/>
            <a:chExt cx="723680" cy="405889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5886075-3A1B-4D24-B9DC-042D8D66DDA4}"/>
                </a:ext>
              </a:extLst>
            </p:cNvPr>
            <p:cNvSpPr/>
            <p:nvPr/>
          </p:nvSpPr>
          <p:spPr>
            <a:xfrm rot="584336">
              <a:off x="5658471" y="-2249681"/>
              <a:ext cx="723680" cy="405889"/>
            </a:xfrm>
            <a:prstGeom prst="rect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3412782-DC9F-4A1F-ADBA-E0BC575F49FD}"/>
                </a:ext>
              </a:extLst>
            </p:cNvPr>
            <p:cNvCxnSpPr/>
            <p:nvPr/>
          </p:nvCxnSpPr>
          <p:spPr>
            <a:xfrm>
              <a:off x="5826123" y="-2095724"/>
              <a:ext cx="345073" cy="72000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4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2.22222E-6 L -0.01302 0.0356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7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2.22222E-6 L 0.02122 0.0504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200000">
                                      <p:cBhvr>
                                        <p:cTn id="4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02 0.03565 L -0.01575 0.02222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22 0.05047 L 0.02291 0.0294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0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remove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7.40741E-7 L -0.52708 0.29745 " pathEditMode="relative" rAng="0" ptsTypes="AA">
                                      <p:cBhvr>
                                        <p:cTn id="73" dur="2500" spd="-100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486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10000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1047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875E-6 3.7037E-6 L -0.53242 -0.04236 " pathEditMode="relative" rAng="0" ptsTypes="AA">
                                      <p:cBhvr>
                                        <p:cTn id="81" dur="2500" spd="-10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-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10000" fill="remove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6.25E-7 4.81481E-6 L -0.52826 -0.26991 " pathEditMode="relative" rAng="0" ptsTypes="AA">
                                      <p:cBhvr>
                                        <p:cTn id="89" dur="25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349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10000" fill="remove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xit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1706 0.52639 " pathEditMode="relative" rAng="0" ptsTypes="AA">
                                      <p:cBhvr>
                                        <p:cTn id="164" dur="2500" spd="-100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631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2222 L -8.33333E-7 3.7037E-6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134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294 L 1.66667E-6 1.85185E-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435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56849 0.03588 " pathEditMode="relative" rAng="0" ptsTypes="AA">
                                      <p:cBhvr>
                                        <p:cTn id="174" dur="25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4" y="178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57903 0.41158 " pathEditMode="relative" rAng="0" ptsTypes="AA">
                                      <p:cBhvr>
                                        <p:cTn id="180" dur="25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057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200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200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0586 0.04422 " pathEditMode="relative" rAng="0" ptsTypes="AA">
                                      <p:cBhvr>
                                        <p:cTn id="2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199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0247 0.05139 " pathEditMode="relative" rAng="0" ptsTypes="AA">
                                      <p:cBhvr>
                                        <p:cTn id="2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89" grpId="0" animBg="1"/>
      <p:bldP spid="89" grpId="1" animBg="1"/>
      <p:bldP spid="89" grpId="2" animBg="1"/>
      <p:bldP spid="1055" grpId="0"/>
      <p:bldP spid="1055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30" grpId="0"/>
      <p:bldP spid="130" grpId="1"/>
      <p:bldP spid="131" grpId="0"/>
      <p:bldP spid="131" grpId="1"/>
      <p:bldP spid="143" grpId="0"/>
      <p:bldP spid="1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341066DE-48FB-4F70-8C58-34569D22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054"/>
          <a:stretch/>
        </p:blipFill>
        <p:spPr>
          <a:xfrm flipH="1">
            <a:off x="-2583508" y="1074186"/>
            <a:ext cx="6614760" cy="6380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FD1077-6984-4ACF-80D7-5D8870C415C6}"/>
              </a:ext>
            </a:extLst>
          </p:cNvPr>
          <p:cNvGrpSpPr/>
          <p:nvPr/>
        </p:nvGrpSpPr>
        <p:grpSpPr>
          <a:xfrm>
            <a:off x="4080092" y="923233"/>
            <a:ext cx="4386955" cy="5009564"/>
            <a:chOff x="4080092" y="923233"/>
            <a:chExt cx="4386955" cy="5009564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CC9B373-81E4-4EE1-8C17-0A2B505360E6}"/>
                </a:ext>
              </a:extLst>
            </p:cNvPr>
            <p:cNvSpPr/>
            <p:nvPr/>
          </p:nvSpPr>
          <p:spPr>
            <a:xfrm>
              <a:off x="5485534" y="3874609"/>
              <a:ext cx="732376" cy="1098564"/>
            </a:xfrm>
            <a:custGeom>
              <a:avLst/>
              <a:gdLst>
                <a:gd name="connsiteX0" fmla="*/ 608395 w 621052"/>
                <a:gd name="connsiteY0" fmla="*/ 345602 h 931578"/>
                <a:gd name="connsiteX1" fmla="*/ 519160 w 621052"/>
                <a:gd name="connsiteY1" fmla="*/ 107641 h 931578"/>
                <a:gd name="connsiteX2" fmla="*/ 343958 w 621052"/>
                <a:gd name="connsiteY2" fmla="*/ 4023 h 931578"/>
                <a:gd name="connsiteX3" fmla="*/ 223670 w 621052"/>
                <a:gd name="connsiteY3" fmla="*/ 38018 h 931578"/>
                <a:gd name="connsiteX4" fmla="*/ 81155 w 621052"/>
                <a:gd name="connsiteY4" fmla="*/ 233813 h 931578"/>
                <a:gd name="connsiteX5" fmla="*/ 4013 w 621052"/>
                <a:gd name="connsiteY5" fmla="*/ 525707 h 931578"/>
                <a:gd name="connsiteX6" fmla="*/ 13493 w 621052"/>
                <a:gd name="connsiteY6" fmla="*/ 699602 h 931578"/>
                <a:gd name="connsiteX7" fmla="*/ 103709 w 621052"/>
                <a:gd name="connsiteY7" fmla="*/ 860749 h 931578"/>
                <a:gd name="connsiteX8" fmla="*/ 168102 w 621052"/>
                <a:gd name="connsiteY8" fmla="*/ 895724 h 931578"/>
                <a:gd name="connsiteX9" fmla="*/ 191637 w 621052"/>
                <a:gd name="connsiteY9" fmla="*/ 910760 h 931578"/>
                <a:gd name="connsiteX10" fmla="*/ 455420 w 621052"/>
                <a:gd name="connsiteY10" fmla="*/ 866633 h 931578"/>
                <a:gd name="connsiteX11" fmla="*/ 612318 w 621052"/>
                <a:gd name="connsiteY11" fmla="*/ 589120 h 931578"/>
                <a:gd name="connsiteX12" fmla="*/ 608395 w 621052"/>
                <a:gd name="connsiteY12" fmla="*/ 345602 h 93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052" h="931578">
                  <a:moveTo>
                    <a:pt x="608395" y="345602"/>
                  </a:moveTo>
                  <a:cubicBezTo>
                    <a:pt x="592706" y="262250"/>
                    <a:pt x="568190" y="178245"/>
                    <a:pt x="519160" y="107641"/>
                  </a:cubicBezTo>
                  <a:cubicBezTo>
                    <a:pt x="476340" y="46190"/>
                    <a:pt x="413908" y="6639"/>
                    <a:pt x="343958" y="4023"/>
                  </a:cubicBezTo>
                  <a:cubicBezTo>
                    <a:pt x="301792" y="-7090"/>
                    <a:pt x="255049" y="5004"/>
                    <a:pt x="223670" y="38018"/>
                  </a:cubicBezTo>
                  <a:cubicBezTo>
                    <a:pt x="156988" y="82799"/>
                    <a:pt x="110573" y="165497"/>
                    <a:pt x="81155" y="233813"/>
                  </a:cubicBezTo>
                  <a:cubicBezTo>
                    <a:pt x="41603" y="325010"/>
                    <a:pt x="14800" y="426666"/>
                    <a:pt x="4013" y="525707"/>
                  </a:cubicBezTo>
                  <a:cubicBezTo>
                    <a:pt x="-2524" y="585851"/>
                    <a:pt x="-2197" y="641419"/>
                    <a:pt x="13493" y="699602"/>
                  </a:cubicBezTo>
                  <a:cubicBezTo>
                    <a:pt x="29509" y="759419"/>
                    <a:pt x="56966" y="818910"/>
                    <a:pt x="103709" y="860749"/>
                  </a:cubicBezTo>
                  <a:cubicBezTo>
                    <a:pt x="123321" y="878400"/>
                    <a:pt x="145221" y="889840"/>
                    <a:pt x="168102" y="895724"/>
                  </a:cubicBezTo>
                  <a:cubicBezTo>
                    <a:pt x="175620" y="900954"/>
                    <a:pt x="183465" y="906184"/>
                    <a:pt x="191637" y="910760"/>
                  </a:cubicBezTo>
                  <a:cubicBezTo>
                    <a:pt x="275969" y="957502"/>
                    <a:pt x="386778" y="927430"/>
                    <a:pt x="455420" y="866633"/>
                  </a:cubicBezTo>
                  <a:cubicBezTo>
                    <a:pt x="536157" y="794721"/>
                    <a:pt x="593033" y="696334"/>
                    <a:pt x="612318" y="589120"/>
                  </a:cubicBezTo>
                  <a:cubicBezTo>
                    <a:pt x="627354" y="510018"/>
                    <a:pt x="623431" y="425032"/>
                    <a:pt x="608395" y="345602"/>
                  </a:cubicBezTo>
                  <a:close/>
                </a:path>
              </a:pathLst>
            </a:custGeom>
            <a:solidFill>
              <a:srgbClr val="F97D73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4000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50BD1DF-9473-4FAC-B707-72DDF2080F63}"/>
                </a:ext>
              </a:extLst>
            </p:cNvPr>
            <p:cNvGrpSpPr/>
            <p:nvPr/>
          </p:nvGrpSpPr>
          <p:grpSpPr>
            <a:xfrm>
              <a:off x="4080092" y="923233"/>
              <a:ext cx="4386955" cy="5009564"/>
              <a:chOff x="4080092" y="923233"/>
              <a:chExt cx="4386955" cy="5009564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0EA3994-ED5A-469F-A9CA-888D3FFC01D2}"/>
                  </a:ext>
                </a:extLst>
              </p:cNvPr>
              <p:cNvSpPr/>
              <p:nvPr/>
            </p:nvSpPr>
            <p:spPr>
              <a:xfrm>
                <a:off x="4295150" y="3189731"/>
                <a:ext cx="3342078" cy="1971404"/>
              </a:xfrm>
              <a:custGeom>
                <a:avLst/>
                <a:gdLst>
                  <a:gd name="connsiteX0" fmla="*/ 1557833 w 3342078"/>
                  <a:gd name="connsiteY0" fmla="*/ 768374 h 1971404"/>
                  <a:gd name="connsiteX1" fmla="*/ 1469716 w 3342078"/>
                  <a:gd name="connsiteY1" fmla="*/ 806388 h 1971404"/>
                  <a:gd name="connsiteX2" fmla="*/ 1327201 w 3342078"/>
                  <a:gd name="connsiteY2" fmla="*/ 1002183 h 1971404"/>
                  <a:gd name="connsiteX3" fmla="*/ 1250059 w 3342078"/>
                  <a:gd name="connsiteY3" fmla="*/ 1294078 h 1971404"/>
                  <a:gd name="connsiteX4" fmla="*/ 1259539 w 3342078"/>
                  <a:gd name="connsiteY4" fmla="*/ 1467973 h 1971404"/>
                  <a:gd name="connsiteX5" fmla="*/ 1349755 w 3342078"/>
                  <a:gd name="connsiteY5" fmla="*/ 1629120 h 1971404"/>
                  <a:gd name="connsiteX6" fmla="*/ 1414148 w 3342078"/>
                  <a:gd name="connsiteY6" fmla="*/ 1664095 h 1971404"/>
                  <a:gd name="connsiteX7" fmla="*/ 1437683 w 3342078"/>
                  <a:gd name="connsiteY7" fmla="*/ 1679131 h 1971404"/>
                  <a:gd name="connsiteX8" fmla="*/ 1701466 w 3342078"/>
                  <a:gd name="connsiteY8" fmla="*/ 1635004 h 1971404"/>
                  <a:gd name="connsiteX9" fmla="*/ 1858364 w 3342078"/>
                  <a:gd name="connsiteY9" fmla="*/ 1357491 h 1971404"/>
                  <a:gd name="connsiteX10" fmla="*/ 1854441 w 3342078"/>
                  <a:gd name="connsiteY10" fmla="*/ 1113973 h 1971404"/>
                  <a:gd name="connsiteX11" fmla="*/ 1765206 w 3342078"/>
                  <a:gd name="connsiteY11" fmla="*/ 876011 h 1971404"/>
                  <a:gd name="connsiteX12" fmla="*/ 1590004 w 3342078"/>
                  <a:gd name="connsiteY12" fmla="*/ 772393 h 1971404"/>
                  <a:gd name="connsiteX13" fmla="*/ 1557833 w 3342078"/>
                  <a:gd name="connsiteY13" fmla="*/ 768374 h 1971404"/>
                  <a:gd name="connsiteX14" fmla="*/ 1361195 w 3342078"/>
                  <a:gd name="connsiteY14" fmla="*/ 0 h 1971404"/>
                  <a:gd name="connsiteX15" fmla="*/ 1610269 w 3342078"/>
                  <a:gd name="connsiteY15" fmla="*/ 58837 h 1971404"/>
                  <a:gd name="connsiteX16" fmla="*/ 1979959 w 3342078"/>
                  <a:gd name="connsiteY16" fmla="*/ 121596 h 1971404"/>
                  <a:gd name="connsiteX17" fmla="*/ 2077366 w 3342078"/>
                  <a:gd name="connsiteY17" fmla="*/ 161800 h 1971404"/>
                  <a:gd name="connsiteX18" fmla="*/ 2118225 w 3342078"/>
                  <a:gd name="connsiteY18" fmla="*/ 594576 h 1971404"/>
                  <a:gd name="connsiteX19" fmla="*/ 3174014 w 3342078"/>
                  <a:gd name="connsiteY19" fmla="*/ 230443 h 1971404"/>
                  <a:gd name="connsiteX20" fmla="*/ 3317183 w 3342078"/>
                  <a:gd name="connsiteY20" fmla="*/ 353346 h 1971404"/>
                  <a:gd name="connsiteX21" fmla="*/ 2130319 w 3342078"/>
                  <a:gd name="connsiteY21" fmla="*/ 787756 h 1971404"/>
                  <a:gd name="connsiteX22" fmla="*/ 2142740 w 3342078"/>
                  <a:gd name="connsiteY22" fmla="*/ 979955 h 1971404"/>
                  <a:gd name="connsiteX23" fmla="*/ 1986823 w 3342078"/>
                  <a:gd name="connsiteY23" fmla="*/ 1746138 h 1971404"/>
                  <a:gd name="connsiteX24" fmla="*/ 1707677 w 3342078"/>
                  <a:gd name="connsiteY24" fmla="*/ 1942586 h 1971404"/>
                  <a:gd name="connsiteX25" fmla="*/ 1538031 w 3342078"/>
                  <a:gd name="connsiteY25" fmla="*/ 1971351 h 1971404"/>
                  <a:gd name="connsiteX26" fmla="*/ 1325566 w 3342078"/>
                  <a:gd name="connsiteY26" fmla="*/ 1933761 h 1971404"/>
                  <a:gd name="connsiteX27" fmla="*/ 1060475 w 3342078"/>
                  <a:gd name="connsiteY27" fmla="*/ 1741888 h 1971404"/>
                  <a:gd name="connsiteX28" fmla="*/ 963721 w 3342078"/>
                  <a:gd name="connsiteY28" fmla="*/ 1466991 h 1971404"/>
                  <a:gd name="connsiteX29" fmla="*/ 990851 w 3342078"/>
                  <a:gd name="connsiteY29" fmla="*/ 1163002 h 1971404"/>
                  <a:gd name="connsiteX30" fmla="*/ 1073549 w 3342078"/>
                  <a:gd name="connsiteY30" fmla="*/ 794620 h 1971404"/>
                  <a:gd name="connsiteX31" fmla="*/ 1154940 w 3342078"/>
                  <a:gd name="connsiteY31" fmla="*/ 509263 h 1971404"/>
                  <a:gd name="connsiteX32" fmla="*/ 619200 w 3342078"/>
                  <a:gd name="connsiteY32" fmla="*/ 303989 h 1971404"/>
                  <a:gd name="connsiteX33" fmla="*/ 503488 w 3342078"/>
                  <a:gd name="connsiteY33" fmla="*/ 290587 h 1971404"/>
                  <a:gd name="connsiteX34" fmla="*/ 471128 w 3342078"/>
                  <a:gd name="connsiteY34" fmla="*/ 290587 h 1971404"/>
                  <a:gd name="connsiteX35" fmla="*/ 424059 w 3342078"/>
                  <a:gd name="connsiteY35" fmla="*/ 292875 h 1971404"/>
                  <a:gd name="connsiteX36" fmla="*/ 244935 w 3342078"/>
                  <a:gd name="connsiteY36" fmla="*/ 331119 h 1971404"/>
                  <a:gd name="connsiteX37" fmla="*/ 229245 w 3342078"/>
                  <a:gd name="connsiteY37" fmla="*/ 338310 h 1971404"/>
                  <a:gd name="connsiteX38" fmla="*/ 218785 w 3342078"/>
                  <a:gd name="connsiteY38" fmla="*/ 344521 h 1971404"/>
                  <a:gd name="connsiteX39" fmla="*/ 200153 w 3342078"/>
                  <a:gd name="connsiteY39" fmla="*/ 357922 h 1971404"/>
                  <a:gd name="connsiteX40" fmla="*/ 198519 w 3342078"/>
                  <a:gd name="connsiteY40" fmla="*/ 359557 h 1971404"/>
                  <a:gd name="connsiteX41" fmla="*/ 189367 w 3342078"/>
                  <a:gd name="connsiteY41" fmla="*/ 371651 h 1971404"/>
                  <a:gd name="connsiteX42" fmla="*/ 186752 w 3342078"/>
                  <a:gd name="connsiteY42" fmla="*/ 376881 h 1971404"/>
                  <a:gd name="connsiteX43" fmla="*/ 186425 w 3342078"/>
                  <a:gd name="connsiteY43" fmla="*/ 377534 h 1971404"/>
                  <a:gd name="connsiteX44" fmla="*/ 186098 w 3342078"/>
                  <a:gd name="connsiteY44" fmla="*/ 382111 h 1971404"/>
                  <a:gd name="connsiteX45" fmla="*/ 212248 w 3342078"/>
                  <a:gd name="connsiteY45" fmla="*/ 441928 h 1971404"/>
                  <a:gd name="connsiteX46" fmla="*/ 228264 w 3342078"/>
                  <a:gd name="connsiteY46" fmla="*/ 454349 h 1971404"/>
                  <a:gd name="connsiteX47" fmla="*/ 275007 w 3342078"/>
                  <a:gd name="connsiteY47" fmla="*/ 476249 h 1971404"/>
                  <a:gd name="connsiteX48" fmla="*/ 474724 w 3342078"/>
                  <a:gd name="connsiteY48" fmla="*/ 492593 h 1971404"/>
                  <a:gd name="connsiteX49" fmla="*/ 636524 w 3342078"/>
                  <a:gd name="connsiteY49" fmla="*/ 463174 h 1971404"/>
                  <a:gd name="connsiteX50" fmla="*/ 728702 w 3342078"/>
                  <a:gd name="connsiteY50" fmla="*/ 458271 h 1971404"/>
                  <a:gd name="connsiteX51" fmla="*/ 773156 w 3342078"/>
                  <a:gd name="connsiteY51" fmla="*/ 584443 h 1971404"/>
                  <a:gd name="connsiteX52" fmla="*/ 737854 w 3342078"/>
                  <a:gd name="connsiteY52" fmla="*/ 627590 h 1971404"/>
                  <a:gd name="connsiteX53" fmla="*/ 694380 w 3342078"/>
                  <a:gd name="connsiteY53" fmla="*/ 644260 h 1971404"/>
                  <a:gd name="connsiteX54" fmla="*/ 632929 w 3342078"/>
                  <a:gd name="connsiteY54" fmla="*/ 659623 h 1971404"/>
                  <a:gd name="connsiteX55" fmla="*/ 503815 w 3342078"/>
                  <a:gd name="connsiteY55" fmla="*/ 680216 h 1971404"/>
                  <a:gd name="connsiteX56" fmla="*/ 203749 w 3342078"/>
                  <a:gd name="connsiteY56" fmla="*/ 650798 h 1971404"/>
                  <a:gd name="connsiteX57" fmla="*/ 9261 w 3342078"/>
                  <a:gd name="connsiteY57" fmla="*/ 457945 h 1971404"/>
                  <a:gd name="connsiteX58" fmla="*/ 84441 w 3342078"/>
                  <a:gd name="connsiteY58" fmla="*/ 209524 h 1971404"/>
                  <a:gd name="connsiteX59" fmla="*/ 560364 w 3342078"/>
                  <a:gd name="connsiteY59" fmla="*/ 106560 h 1971404"/>
                  <a:gd name="connsiteX60" fmla="*/ 1216391 w 3342078"/>
                  <a:gd name="connsiteY60" fmla="*/ 328831 h 1971404"/>
                  <a:gd name="connsiteX61" fmla="*/ 1331776 w 3342078"/>
                  <a:gd name="connsiteY61" fmla="*/ 42493 h 1971404"/>
                  <a:gd name="connsiteX62" fmla="*/ 1361195 w 3342078"/>
                  <a:gd name="connsiteY62" fmla="*/ 0 h 197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342078" h="1971404">
                    <a:moveTo>
                      <a:pt x="1557833" y="768374"/>
                    </a:moveTo>
                    <a:cubicBezTo>
                      <a:pt x="1525427" y="768635"/>
                      <a:pt x="1493251" y="781628"/>
                      <a:pt x="1469716" y="806388"/>
                    </a:cubicBezTo>
                    <a:cubicBezTo>
                      <a:pt x="1403034" y="851169"/>
                      <a:pt x="1356619" y="933867"/>
                      <a:pt x="1327201" y="1002183"/>
                    </a:cubicBezTo>
                    <a:cubicBezTo>
                      <a:pt x="1287649" y="1093381"/>
                      <a:pt x="1260846" y="1195037"/>
                      <a:pt x="1250059" y="1294078"/>
                    </a:cubicBezTo>
                    <a:cubicBezTo>
                      <a:pt x="1243522" y="1354222"/>
                      <a:pt x="1243849" y="1409790"/>
                      <a:pt x="1259539" y="1467973"/>
                    </a:cubicBezTo>
                    <a:cubicBezTo>
                      <a:pt x="1275555" y="1527790"/>
                      <a:pt x="1303012" y="1587281"/>
                      <a:pt x="1349755" y="1629120"/>
                    </a:cubicBezTo>
                    <a:cubicBezTo>
                      <a:pt x="1369367" y="1646771"/>
                      <a:pt x="1391267" y="1658211"/>
                      <a:pt x="1414148" y="1664095"/>
                    </a:cubicBezTo>
                    <a:cubicBezTo>
                      <a:pt x="1421666" y="1669325"/>
                      <a:pt x="1429511" y="1674555"/>
                      <a:pt x="1437683" y="1679131"/>
                    </a:cubicBezTo>
                    <a:cubicBezTo>
                      <a:pt x="1522015" y="1725873"/>
                      <a:pt x="1632824" y="1695801"/>
                      <a:pt x="1701466" y="1635004"/>
                    </a:cubicBezTo>
                    <a:cubicBezTo>
                      <a:pt x="1782203" y="1563092"/>
                      <a:pt x="1839079" y="1464705"/>
                      <a:pt x="1858364" y="1357491"/>
                    </a:cubicBezTo>
                    <a:cubicBezTo>
                      <a:pt x="1873400" y="1278389"/>
                      <a:pt x="1869477" y="1193403"/>
                      <a:pt x="1854441" y="1113973"/>
                    </a:cubicBezTo>
                    <a:cubicBezTo>
                      <a:pt x="1838752" y="1030621"/>
                      <a:pt x="1814236" y="946615"/>
                      <a:pt x="1765206" y="876011"/>
                    </a:cubicBezTo>
                    <a:cubicBezTo>
                      <a:pt x="1722386" y="814560"/>
                      <a:pt x="1659954" y="775009"/>
                      <a:pt x="1590004" y="772393"/>
                    </a:cubicBezTo>
                    <a:cubicBezTo>
                      <a:pt x="1579463" y="769615"/>
                      <a:pt x="1568635" y="768287"/>
                      <a:pt x="1557833" y="768374"/>
                    </a:cubicBezTo>
                    <a:close/>
                    <a:moveTo>
                      <a:pt x="1361195" y="0"/>
                    </a:moveTo>
                    <a:cubicBezTo>
                      <a:pt x="1443239" y="22881"/>
                      <a:pt x="1526591" y="42166"/>
                      <a:pt x="1610269" y="58837"/>
                    </a:cubicBezTo>
                    <a:cubicBezTo>
                      <a:pt x="1732846" y="83025"/>
                      <a:pt x="1856402" y="102310"/>
                      <a:pt x="1979959" y="121596"/>
                    </a:cubicBezTo>
                    <a:cubicBezTo>
                      <a:pt x="2022125" y="167357"/>
                      <a:pt x="2052851" y="103291"/>
                      <a:pt x="2077366" y="161800"/>
                    </a:cubicBezTo>
                    <a:cubicBezTo>
                      <a:pt x="2088480" y="187623"/>
                      <a:pt x="2104496" y="394205"/>
                      <a:pt x="2118225" y="594576"/>
                    </a:cubicBezTo>
                    <a:cubicBezTo>
                      <a:pt x="2506873" y="648836"/>
                      <a:pt x="2901732" y="530183"/>
                      <a:pt x="3174014" y="230443"/>
                    </a:cubicBezTo>
                    <a:cubicBezTo>
                      <a:pt x="3255732" y="140554"/>
                      <a:pt x="3400208" y="262803"/>
                      <a:pt x="3317183" y="353346"/>
                    </a:cubicBezTo>
                    <a:cubicBezTo>
                      <a:pt x="3013194" y="687734"/>
                      <a:pt x="2568651" y="838748"/>
                      <a:pt x="2130319" y="787756"/>
                    </a:cubicBezTo>
                    <a:cubicBezTo>
                      <a:pt x="2136203" y="879279"/>
                      <a:pt x="2140452" y="951845"/>
                      <a:pt x="2142740" y="979955"/>
                    </a:cubicBezTo>
                    <a:cubicBezTo>
                      <a:pt x="2162679" y="1242432"/>
                      <a:pt x="2158430" y="1529423"/>
                      <a:pt x="1986823" y="1746138"/>
                    </a:cubicBezTo>
                    <a:cubicBezTo>
                      <a:pt x="1916546" y="1834719"/>
                      <a:pt x="1816197" y="1908265"/>
                      <a:pt x="1707677" y="1942586"/>
                    </a:cubicBezTo>
                    <a:cubicBezTo>
                      <a:pt x="1653743" y="1959584"/>
                      <a:pt x="1595233" y="1972332"/>
                      <a:pt x="1538031" y="1971351"/>
                    </a:cubicBezTo>
                    <a:cubicBezTo>
                      <a:pt x="1461870" y="1970044"/>
                      <a:pt x="1397477" y="1959257"/>
                      <a:pt x="1325566" y="1933761"/>
                    </a:cubicBezTo>
                    <a:cubicBezTo>
                      <a:pt x="1222602" y="1897151"/>
                      <a:pt x="1126175" y="1829816"/>
                      <a:pt x="1060475" y="1741888"/>
                    </a:cubicBezTo>
                    <a:cubicBezTo>
                      <a:pt x="1001965" y="1663440"/>
                      <a:pt x="970258" y="1564072"/>
                      <a:pt x="963721" y="1466991"/>
                    </a:cubicBezTo>
                    <a:cubicBezTo>
                      <a:pt x="957184" y="1365008"/>
                      <a:pt x="971566" y="1263024"/>
                      <a:pt x="990851" y="1163002"/>
                    </a:cubicBezTo>
                    <a:cubicBezTo>
                      <a:pt x="1014713" y="1039446"/>
                      <a:pt x="1041843" y="916543"/>
                      <a:pt x="1073549" y="794620"/>
                    </a:cubicBezTo>
                    <a:cubicBezTo>
                      <a:pt x="1098065" y="699174"/>
                      <a:pt x="1125195" y="603728"/>
                      <a:pt x="1154940" y="509263"/>
                    </a:cubicBezTo>
                    <a:cubicBezTo>
                      <a:pt x="985621" y="419374"/>
                      <a:pt x="809112" y="334061"/>
                      <a:pt x="619200" y="303989"/>
                    </a:cubicBezTo>
                    <a:cubicBezTo>
                      <a:pt x="580957" y="297778"/>
                      <a:pt x="542386" y="292548"/>
                      <a:pt x="503488" y="290587"/>
                    </a:cubicBezTo>
                    <a:cubicBezTo>
                      <a:pt x="503162" y="290914"/>
                      <a:pt x="475705" y="290587"/>
                      <a:pt x="471128" y="290587"/>
                    </a:cubicBezTo>
                    <a:cubicBezTo>
                      <a:pt x="455439" y="291241"/>
                      <a:pt x="439749" y="291568"/>
                      <a:pt x="424059" y="292875"/>
                    </a:cubicBezTo>
                    <a:cubicBezTo>
                      <a:pt x="354109" y="298432"/>
                      <a:pt x="306059" y="304643"/>
                      <a:pt x="244935" y="331119"/>
                    </a:cubicBezTo>
                    <a:cubicBezTo>
                      <a:pt x="244281" y="331446"/>
                      <a:pt x="224342" y="341579"/>
                      <a:pt x="229245" y="338310"/>
                    </a:cubicBezTo>
                    <a:cubicBezTo>
                      <a:pt x="225976" y="340271"/>
                      <a:pt x="222381" y="342233"/>
                      <a:pt x="218785" y="344521"/>
                    </a:cubicBezTo>
                    <a:cubicBezTo>
                      <a:pt x="212248" y="348770"/>
                      <a:pt x="206037" y="353019"/>
                      <a:pt x="200153" y="357922"/>
                    </a:cubicBezTo>
                    <a:cubicBezTo>
                      <a:pt x="199500" y="358576"/>
                      <a:pt x="199173" y="358903"/>
                      <a:pt x="198519" y="359557"/>
                    </a:cubicBezTo>
                    <a:cubicBezTo>
                      <a:pt x="196231" y="362172"/>
                      <a:pt x="189040" y="373612"/>
                      <a:pt x="189367" y="371651"/>
                    </a:cubicBezTo>
                    <a:cubicBezTo>
                      <a:pt x="188713" y="373285"/>
                      <a:pt x="187405" y="374920"/>
                      <a:pt x="186752" y="376881"/>
                    </a:cubicBezTo>
                    <a:cubicBezTo>
                      <a:pt x="186425" y="377208"/>
                      <a:pt x="186425" y="377208"/>
                      <a:pt x="186425" y="377534"/>
                    </a:cubicBezTo>
                    <a:cubicBezTo>
                      <a:pt x="186425" y="378515"/>
                      <a:pt x="186425" y="380149"/>
                      <a:pt x="186098" y="382111"/>
                    </a:cubicBezTo>
                    <a:cubicBezTo>
                      <a:pt x="187732" y="404011"/>
                      <a:pt x="191655" y="419047"/>
                      <a:pt x="212248" y="441928"/>
                    </a:cubicBezTo>
                    <a:cubicBezTo>
                      <a:pt x="202115" y="430487"/>
                      <a:pt x="241339" y="461540"/>
                      <a:pt x="228264" y="454349"/>
                    </a:cubicBezTo>
                    <a:cubicBezTo>
                      <a:pt x="243300" y="462848"/>
                      <a:pt x="258663" y="470366"/>
                      <a:pt x="275007" y="476249"/>
                    </a:cubicBezTo>
                    <a:cubicBezTo>
                      <a:pt x="327633" y="494881"/>
                      <a:pt x="409023" y="498149"/>
                      <a:pt x="474724" y="492593"/>
                    </a:cubicBezTo>
                    <a:cubicBezTo>
                      <a:pt x="539117" y="487363"/>
                      <a:pt x="583572" y="474288"/>
                      <a:pt x="636524" y="463174"/>
                    </a:cubicBezTo>
                    <a:cubicBezTo>
                      <a:pt x="664308" y="447158"/>
                      <a:pt x="701571" y="445197"/>
                      <a:pt x="728702" y="458271"/>
                    </a:cubicBezTo>
                    <a:cubicBezTo>
                      <a:pt x="779367" y="482460"/>
                      <a:pt x="789826" y="535739"/>
                      <a:pt x="773156" y="584443"/>
                    </a:cubicBezTo>
                    <a:cubicBezTo>
                      <a:pt x="767926" y="599806"/>
                      <a:pt x="750929" y="618437"/>
                      <a:pt x="737854" y="627590"/>
                    </a:cubicBezTo>
                    <a:cubicBezTo>
                      <a:pt x="737200" y="627917"/>
                      <a:pt x="687189" y="645568"/>
                      <a:pt x="694380" y="644260"/>
                    </a:cubicBezTo>
                    <a:cubicBezTo>
                      <a:pt x="674114" y="650144"/>
                      <a:pt x="653522" y="655047"/>
                      <a:pt x="632929" y="659623"/>
                    </a:cubicBezTo>
                    <a:cubicBezTo>
                      <a:pt x="590436" y="669429"/>
                      <a:pt x="547289" y="676620"/>
                      <a:pt x="503815" y="680216"/>
                    </a:cubicBezTo>
                    <a:cubicBezTo>
                      <a:pt x="403139" y="688714"/>
                      <a:pt x="299849" y="684792"/>
                      <a:pt x="203749" y="650798"/>
                    </a:cubicBezTo>
                    <a:cubicBezTo>
                      <a:pt x="116475" y="620072"/>
                      <a:pt x="32469" y="551102"/>
                      <a:pt x="9261" y="457945"/>
                    </a:cubicBezTo>
                    <a:cubicBezTo>
                      <a:pt x="-14927" y="361191"/>
                      <a:pt x="7627" y="274898"/>
                      <a:pt x="84441" y="209524"/>
                    </a:cubicBezTo>
                    <a:cubicBezTo>
                      <a:pt x="205056" y="106886"/>
                      <a:pt x="408696" y="89235"/>
                      <a:pt x="560364" y="106560"/>
                    </a:cubicBezTo>
                    <a:cubicBezTo>
                      <a:pt x="796364" y="133690"/>
                      <a:pt x="1008502" y="222271"/>
                      <a:pt x="1216391" y="328831"/>
                    </a:cubicBezTo>
                    <a:cubicBezTo>
                      <a:pt x="1251366" y="232077"/>
                      <a:pt x="1289610" y="136305"/>
                      <a:pt x="1331776" y="42493"/>
                    </a:cubicBezTo>
                    <a:cubicBezTo>
                      <a:pt x="1339294" y="26477"/>
                      <a:pt x="1349100" y="12094"/>
                      <a:pt x="1361195" y="0"/>
                    </a:cubicBezTo>
                    <a:close/>
                  </a:path>
                </a:pathLst>
              </a:custGeom>
              <a:solidFill>
                <a:srgbClr val="C93F28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1DDC9FC-EF32-4BD0-AA52-E410F98B9DB7}"/>
                  </a:ext>
                </a:extLst>
              </p:cNvPr>
              <p:cNvGrpSpPr/>
              <p:nvPr/>
            </p:nvGrpSpPr>
            <p:grpSpPr>
              <a:xfrm>
                <a:off x="4080092" y="923233"/>
                <a:ext cx="4386955" cy="5009564"/>
                <a:chOff x="4080092" y="923233"/>
                <a:chExt cx="4386955" cy="5009564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758E601-E6B3-4B2B-A1D2-0B41093F0B49}"/>
                    </a:ext>
                  </a:extLst>
                </p:cNvPr>
                <p:cNvSpPr/>
                <p:nvPr/>
              </p:nvSpPr>
              <p:spPr>
                <a:xfrm>
                  <a:off x="6193781" y="5413074"/>
                  <a:ext cx="336676" cy="519723"/>
                </a:xfrm>
                <a:custGeom>
                  <a:avLst/>
                  <a:gdLst>
                    <a:gd name="connsiteX0" fmla="*/ 323865 w 336675"/>
                    <a:gd name="connsiteY0" fmla="*/ 306628 h 519722"/>
                    <a:gd name="connsiteX1" fmla="*/ 91134 w 336675"/>
                    <a:gd name="connsiteY1" fmla="*/ 24213 h 519722"/>
                    <a:gd name="connsiteX2" fmla="*/ 15300 w 336675"/>
                    <a:gd name="connsiteY2" fmla="*/ 19964 h 519722"/>
                    <a:gd name="connsiteX3" fmla="*/ 3206 w 336675"/>
                    <a:gd name="connsiteY3" fmla="*/ 43498 h 519722"/>
                    <a:gd name="connsiteX4" fmla="*/ 88846 w 336675"/>
                    <a:gd name="connsiteY4" fmla="*/ 503404 h 519722"/>
                    <a:gd name="connsiteX5" fmla="*/ 163372 w 336675"/>
                    <a:gd name="connsiteY5" fmla="*/ 473659 h 519722"/>
                    <a:gd name="connsiteX6" fmla="*/ 152913 w 336675"/>
                    <a:gd name="connsiteY6" fmla="*/ 420706 h 519722"/>
                    <a:gd name="connsiteX7" fmla="*/ 192464 w 336675"/>
                    <a:gd name="connsiteY7" fmla="*/ 454047 h 519722"/>
                    <a:gd name="connsiteX8" fmla="*/ 256857 w 336675"/>
                    <a:gd name="connsiteY8" fmla="*/ 405997 h 519722"/>
                    <a:gd name="connsiteX9" fmla="*/ 232342 w 336675"/>
                    <a:gd name="connsiteY9" fmla="*/ 350102 h 519722"/>
                    <a:gd name="connsiteX10" fmla="*/ 280719 w 336675"/>
                    <a:gd name="connsiteY10" fmla="*/ 376905 h 519722"/>
                    <a:gd name="connsiteX11" fmla="*/ 323865 w 336675"/>
                    <a:gd name="connsiteY11" fmla="*/ 306628 h 51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6675" h="519722">
                      <a:moveTo>
                        <a:pt x="323865" y="306628"/>
                      </a:moveTo>
                      <a:cubicBezTo>
                        <a:pt x="230381" y="226545"/>
                        <a:pt x="149971" y="133060"/>
                        <a:pt x="91134" y="24213"/>
                      </a:cubicBezTo>
                      <a:cubicBezTo>
                        <a:pt x="73810" y="-7494"/>
                        <a:pt x="29356" y="-7166"/>
                        <a:pt x="15300" y="19964"/>
                      </a:cubicBezTo>
                      <a:cubicBezTo>
                        <a:pt x="8436" y="26174"/>
                        <a:pt x="3860" y="34019"/>
                        <a:pt x="3206" y="43498"/>
                      </a:cubicBezTo>
                      <a:cubicBezTo>
                        <a:pt x="-6600" y="198761"/>
                        <a:pt x="1899" y="369060"/>
                        <a:pt x="88846" y="503404"/>
                      </a:cubicBezTo>
                      <a:cubicBezTo>
                        <a:pt x="111400" y="538379"/>
                        <a:pt x="169583" y="513537"/>
                        <a:pt x="163372" y="473659"/>
                      </a:cubicBezTo>
                      <a:cubicBezTo>
                        <a:pt x="160757" y="456008"/>
                        <a:pt x="157162" y="438357"/>
                        <a:pt x="152913" y="420706"/>
                      </a:cubicBezTo>
                      <a:cubicBezTo>
                        <a:pt x="164680" y="433454"/>
                        <a:pt x="178081" y="444567"/>
                        <a:pt x="192464" y="454047"/>
                      </a:cubicBezTo>
                      <a:cubicBezTo>
                        <a:pt x="226131" y="476273"/>
                        <a:pt x="272874" y="447182"/>
                        <a:pt x="256857" y="405997"/>
                      </a:cubicBezTo>
                      <a:cubicBezTo>
                        <a:pt x="249666" y="387038"/>
                        <a:pt x="241494" y="368407"/>
                        <a:pt x="232342" y="350102"/>
                      </a:cubicBezTo>
                      <a:cubicBezTo>
                        <a:pt x="247705" y="360235"/>
                        <a:pt x="263721" y="369060"/>
                        <a:pt x="280719" y="376905"/>
                      </a:cubicBezTo>
                      <a:cubicBezTo>
                        <a:pt x="325500" y="397171"/>
                        <a:pt x="359494" y="337027"/>
                        <a:pt x="323865" y="306628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BB577953-691E-4672-B6A3-4B48A83A9A6B}"/>
                    </a:ext>
                  </a:extLst>
                </p:cNvPr>
                <p:cNvSpPr/>
                <p:nvPr/>
              </p:nvSpPr>
              <p:spPr>
                <a:xfrm>
                  <a:off x="4989857" y="3832357"/>
                  <a:ext cx="6537" cy="3269"/>
                </a:xfrm>
                <a:custGeom>
                  <a:avLst/>
                  <a:gdLst>
                    <a:gd name="connsiteX0" fmla="*/ 0 w 6537"/>
                    <a:gd name="connsiteY0" fmla="*/ 1961 h 0"/>
                    <a:gd name="connsiteX1" fmla="*/ 7191 w 6537"/>
                    <a:gd name="connsiteY1" fmla="*/ 0 h 0"/>
                    <a:gd name="connsiteX2" fmla="*/ 0 w 6537"/>
                    <a:gd name="connsiteY2" fmla="*/ 1961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7">
                      <a:moveTo>
                        <a:pt x="0" y="1961"/>
                      </a:moveTo>
                      <a:cubicBezTo>
                        <a:pt x="981" y="1634"/>
                        <a:pt x="3269" y="1307"/>
                        <a:pt x="7191" y="0"/>
                      </a:cubicBezTo>
                      <a:cubicBezTo>
                        <a:pt x="4903" y="654"/>
                        <a:pt x="2615" y="1307"/>
                        <a:pt x="0" y="1961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C8A27F76-EBA2-44CA-93BE-68E450431DC0}"/>
                    </a:ext>
                  </a:extLst>
                </p:cNvPr>
                <p:cNvSpPr/>
                <p:nvPr/>
              </p:nvSpPr>
              <p:spPr>
                <a:xfrm>
                  <a:off x="4080092" y="1611328"/>
                  <a:ext cx="938116" cy="830249"/>
                </a:xfrm>
                <a:custGeom>
                  <a:avLst/>
                  <a:gdLst>
                    <a:gd name="connsiteX0" fmla="*/ 939510 w 938116"/>
                    <a:gd name="connsiteY0" fmla="*/ 456260 h 830248"/>
                    <a:gd name="connsiteX1" fmla="*/ 936242 w 938116"/>
                    <a:gd name="connsiteY1" fmla="*/ 433379 h 830248"/>
                    <a:gd name="connsiteX2" fmla="*/ 897344 w 938116"/>
                    <a:gd name="connsiteY2" fmla="*/ 261446 h 830248"/>
                    <a:gd name="connsiteX3" fmla="*/ 284790 w 938116"/>
                    <a:gd name="connsiteY3" fmla="*/ 24465 h 830248"/>
                    <a:gd name="connsiteX4" fmla="*/ 112857 w 938116"/>
                    <a:gd name="connsiteY4" fmla="*/ 149002 h 830248"/>
                    <a:gd name="connsiteX5" fmla="*/ 12835 w 938116"/>
                    <a:gd name="connsiteY5" fmla="*/ 355911 h 830248"/>
                    <a:gd name="connsiteX6" fmla="*/ 74286 w 938116"/>
                    <a:gd name="connsiteY6" fmla="*/ 669706 h 830248"/>
                    <a:gd name="connsiteX7" fmla="*/ 203400 w 938116"/>
                    <a:gd name="connsiteY7" fmla="*/ 777900 h 830248"/>
                    <a:gd name="connsiteX8" fmla="*/ 314535 w 938116"/>
                    <a:gd name="connsiteY8" fmla="*/ 818431 h 830248"/>
                    <a:gd name="connsiteX9" fmla="*/ 377294 w 938116"/>
                    <a:gd name="connsiteY9" fmla="*/ 828891 h 830248"/>
                    <a:gd name="connsiteX10" fmla="*/ 503793 w 938116"/>
                    <a:gd name="connsiteY10" fmla="*/ 830199 h 830248"/>
                    <a:gd name="connsiteX11" fmla="*/ 690763 w 938116"/>
                    <a:gd name="connsiteY11" fmla="*/ 779534 h 830248"/>
                    <a:gd name="connsiteX12" fmla="*/ 883942 w 938116"/>
                    <a:gd name="connsiteY12" fmla="*/ 629828 h 830248"/>
                    <a:gd name="connsiteX13" fmla="*/ 916956 w 938116"/>
                    <a:gd name="connsiteY13" fmla="*/ 578836 h 830248"/>
                    <a:gd name="connsiteX14" fmla="*/ 939510 w 938116"/>
                    <a:gd name="connsiteY14" fmla="*/ 456260 h 83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8116" h="830248">
                      <a:moveTo>
                        <a:pt x="939510" y="456260"/>
                      </a:moveTo>
                      <a:cubicBezTo>
                        <a:pt x="938857" y="448742"/>
                        <a:pt x="937549" y="440897"/>
                        <a:pt x="936242" y="433379"/>
                      </a:cubicBezTo>
                      <a:cubicBezTo>
                        <a:pt x="945721" y="376177"/>
                        <a:pt x="933954" y="307534"/>
                        <a:pt x="897344" y="261446"/>
                      </a:cubicBezTo>
                      <a:cubicBezTo>
                        <a:pt x="755810" y="83302"/>
                        <a:pt x="516868" y="-58887"/>
                        <a:pt x="284790" y="24465"/>
                      </a:cubicBezTo>
                      <a:cubicBezTo>
                        <a:pt x="219090" y="48000"/>
                        <a:pt x="156004" y="94088"/>
                        <a:pt x="112857" y="149002"/>
                      </a:cubicBezTo>
                      <a:cubicBezTo>
                        <a:pt x="61865" y="213396"/>
                        <a:pt x="36042" y="278116"/>
                        <a:pt x="12835" y="355911"/>
                      </a:cubicBezTo>
                      <a:cubicBezTo>
                        <a:pt x="-16910" y="455933"/>
                        <a:pt x="5644" y="589950"/>
                        <a:pt x="74286" y="669706"/>
                      </a:cubicBezTo>
                      <a:cubicBezTo>
                        <a:pt x="118741" y="721351"/>
                        <a:pt x="143909" y="742598"/>
                        <a:pt x="203400" y="777900"/>
                      </a:cubicBezTo>
                      <a:cubicBezTo>
                        <a:pt x="236740" y="797839"/>
                        <a:pt x="278580" y="807972"/>
                        <a:pt x="314535" y="818431"/>
                      </a:cubicBezTo>
                      <a:cubicBezTo>
                        <a:pt x="335128" y="824315"/>
                        <a:pt x="356375" y="827257"/>
                        <a:pt x="377294" y="828891"/>
                      </a:cubicBezTo>
                      <a:cubicBezTo>
                        <a:pt x="419134" y="831833"/>
                        <a:pt x="461954" y="834448"/>
                        <a:pt x="503793" y="830199"/>
                      </a:cubicBezTo>
                      <a:cubicBezTo>
                        <a:pt x="566879" y="823661"/>
                        <a:pt x="633560" y="808299"/>
                        <a:pt x="690763" y="779534"/>
                      </a:cubicBezTo>
                      <a:cubicBezTo>
                        <a:pt x="763981" y="742598"/>
                        <a:pt x="836873" y="699451"/>
                        <a:pt x="883942" y="629828"/>
                      </a:cubicBezTo>
                      <a:cubicBezTo>
                        <a:pt x="895056" y="612830"/>
                        <a:pt x="906170" y="595833"/>
                        <a:pt x="916956" y="578836"/>
                      </a:cubicBezTo>
                      <a:cubicBezTo>
                        <a:pt x="935915" y="539939"/>
                        <a:pt x="943106" y="499080"/>
                        <a:pt x="939510" y="456260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5D4EFD0-2A00-4759-B077-46C20114645E}"/>
                    </a:ext>
                  </a:extLst>
                </p:cNvPr>
                <p:cNvSpPr/>
                <p:nvPr/>
              </p:nvSpPr>
              <p:spPr>
                <a:xfrm>
                  <a:off x="4264935" y="1820843"/>
                  <a:ext cx="735457" cy="467424"/>
                </a:xfrm>
                <a:custGeom>
                  <a:avLst/>
                  <a:gdLst>
                    <a:gd name="connsiteX0" fmla="*/ 735709 w 735456"/>
                    <a:gd name="connsiteY0" fmla="*/ 246091 h 467423"/>
                    <a:gd name="connsiteX1" fmla="*/ 710213 w 735456"/>
                    <a:gd name="connsiteY1" fmla="*/ 174507 h 467423"/>
                    <a:gd name="connsiteX2" fmla="*/ 659875 w 735456"/>
                    <a:gd name="connsiteY2" fmla="*/ 130706 h 467423"/>
                    <a:gd name="connsiteX3" fmla="*/ 594501 w 735456"/>
                    <a:gd name="connsiteY3" fmla="*/ 92789 h 467423"/>
                    <a:gd name="connsiteX4" fmla="*/ 581100 w 735456"/>
                    <a:gd name="connsiteY4" fmla="*/ 89847 h 467423"/>
                    <a:gd name="connsiteX5" fmla="*/ 464080 w 735456"/>
                    <a:gd name="connsiteY5" fmla="*/ 29703 h 467423"/>
                    <a:gd name="connsiteX6" fmla="*/ 354906 w 735456"/>
                    <a:gd name="connsiteY6" fmla="*/ 3554 h 467423"/>
                    <a:gd name="connsiteX7" fmla="*/ 97333 w 735456"/>
                    <a:gd name="connsiteY7" fmla="*/ 44086 h 467423"/>
                    <a:gd name="connsiteX8" fmla="*/ 17576 w 735456"/>
                    <a:gd name="connsiteY8" fmla="*/ 296756 h 467423"/>
                    <a:gd name="connsiteX9" fmla="*/ 56147 w 735456"/>
                    <a:gd name="connsiteY9" fmla="*/ 365398 h 467423"/>
                    <a:gd name="connsiteX10" fmla="*/ 123482 w 735456"/>
                    <a:gd name="connsiteY10" fmla="*/ 422601 h 467423"/>
                    <a:gd name="connsiteX11" fmla="*/ 232984 w 735456"/>
                    <a:gd name="connsiteY11" fmla="*/ 459864 h 467423"/>
                    <a:gd name="connsiteX12" fmla="*/ 481731 w 735456"/>
                    <a:gd name="connsiteY12" fmla="*/ 457576 h 467423"/>
                    <a:gd name="connsiteX13" fmla="*/ 602346 w 735456"/>
                    <a:gd name="connsiteY13" fmla="*/ 422601 h 467423"/>
                    <a:gd name="connsiteX14" fmla="*/ 703022 w 735456"/>
                    <a:gd name="connsiteY14" fmla="*/ 347748 h 467423"/>
                    <a:gd name="connsiteX15" fmla="*/ 735709 w 735456"/>
                    <a:gd name="connsiteY15" fmla="*/ 246091 h 46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456" h="467423">
                      <a:moveTo>
                        <a:pt x="735709" y="246091"/>
                      </a:moveTo>
                      <a:cubicBezTo>
                        <a:pt x="736036" y="222556"/>
                        <a:pt x="723942" y="193138"/>
                        <a:pt x="710213" y="174507"/>
                      </a:cubicBezTo>
                      <a:cubicBezTo>
                        <a:pt x="696158" y="155548"/>
                        <a:pt x="679161" y="141493"/>
                        <a:pt x="659875" y="130706"/>
                      </a:cubicBezTo>
                      <a:cubicBezTo>
                        <a:pt x="643532" y="111748"/>
                        <a:pt x="620651" y="98019"/>
                        <a:pt x="594501" y="92789"/>
                      </a:cubicBezTo>
                      <a:cubicBezTo>
                        <a:pt x="589925" y="91809"/>
                        <a:pt x="585676" y="90828"/>
                        <a:pt x="581100" y="89847"/>
                      </a:cubicBezTo>
                      <a:cubicBezTo>
                        <a:pt x="540241" y="73177"/>
                        <a:pt x="505266" y="45066"/>
                        <a:pt x="464080" y="29703"/>
                      </a:cubicBezTo>
                      <a:cubicBezTo>
                        <a:pt x="428452" y="16629"/>
                        <a:pt x="392496" y="7476"/>
                        <a:pt x="354906" y="3554"/>
                      </a:cubicBezTo>
                      <a:cubicBezTo>
                        <a:pt x="265344" y="-5925"/>
                        <a:pt x="178069" y="2246"/>
                        <a:pt x="97333" y="44086"/>
                      </a:cubicBezTo>
                      <a:cubicBezTo>
                        <a:pt x="5482" y="92135"/>
                        <a:pt x="-21975" y="205232"/>
                        <a:pt x="17576" y="296756"/>
                      </a:cubicBezTo>
                      <a:cubicBezTo>
                        <a:pt x="27709" y="320290"/>
                        <a:pt x="40457" y="345133"/>
                        <a:pt x="56147" y="365398"/>
                      </a:cubicBezTo>
                      <a:cubicBezTo>
                        <a:pt x="77067" y="392202"/>
                        <a:pt x="95371" y="404623"/>
                        <a:pt x="123482" y="422601"/>
                      </a:cubicBezTo>
                      <a:cubicBezTo>
                        <a:pt x="155515" y="443193"/>
                        <a:pt x="196047" y="452673"/>
                        <a:pt x="232984" y="459864"/>
                      </a:cubicBezTo>
                      <a:cubicBezTo>
                        <a:pt x="313720" y="475227"/>
                        <a:pt x="401322" y="472939"/>
                        <a:pt x="481731" y="457576"/>
                      </a:cubicBezTo>
                      <a:cubicBezTo>
                        <a:pt x="522590" y="449731"/>
                        <a:pt x="564429" y="440252"/>
                        <a:pt x="602346" y="422601"/>
                      </a:cubicBezTo>
                      <a:cubicBezTo>
                        <a:pt x="638956" y="405603"/>
                        <a:pt x="680141" y="382723"/>
                        <a:pt x="703022" y="347748"/>
                      </a:cubicBezTo>
                      <a:cubicBezTo>
                        <a:pt x="725249" y="314407"/>
                        <a:pt x="735382" y="286296"/>
                        <a:pt x="735709" y="246091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B9A0283-7191-401F-9DC2-9486493F2EFF}"/>
                    </a:ext>
                  </a:extLst>
                </p:cNvPr>
                <p:cNvSpPr/>
                <p:nvPr/>
              </p:nvSpPr>
              <p:spPr>
                <a:xfrm>
                  <a:off x="7498995" y="2268344"/>
                  <a:ext cx="938116" cy="830249"/>
                </a:xfrm>
                <a:custGeom>
                  <a:avLst/>
                  <a:gdLst>
                    <a:gd name="connsiteX0" fmla="*/ 894 w 938116"/>
                    <a:gd name="connsiteY0" fmla="*/ 376495 h 830248"/>
                    <a:gd name="connsiteX1" fmla="*/ 4163 w 938116"/>
                    <a:gd name="connsiteY1" fmla="*/ 399376 h 830248"/>
                    <a:gd name="connsiteX2" fmla="*/ 43061 w 938116"/>
                    <a:gd name="connsiteY2" fmla="*/ 571310 h 830248"/>
                    <a:gd name="connsiteX3" fmla="*/ 655615 w 938116"/>
                    <a:gd name="connsiteY3" fmla="*/ 808290 h 830248"/>
                    <a:gd name="connsiteX4" fmla="*/ 827548 w 938116"/>
                    <a:gd name="connsiteY4" fmla="*/ 683753 h 830248"/>
                    <a:gd name="connsiteX5" fmla="*/ 927570 w 938116"/>
                    <a:gd name="connsiteY5" fmla="*/ 476517 h 830248"/>
                    <a:gd name="connsiteX6" fmla="*/ 866119 w 938116"/>
                    <a:gd name="connsiteY6" fmla="*/ 162722 h 830248"/>
                    <a:gd name="connsiteX7" fmla="*/ 737005 w 938116"/>
                    <a:gd name="connsiteY7" fmla="*/ 54529 h 830248"/>
                    <a:gd name="connsiteX8" fmla="*/ 625869 w 938116"/>
                    <a:gd name="connsiteY8" fmla="*/ 13997 h 830248"/>
                    <a:gd name="connsiteX9" fmla="*/ 563110 w 938116"/>
                    <a:gd name="connsiteY9" fmla="*/ 3537 h 830248"/>
                    <a:gd name="connsiteX10" fmla="*/ 436612 w 938116"/>
                    <a:gd name="connsiteY10" fmla="*/ 2229 h 830248"/>
                    <a:gd name="connsiteX11" fmla="*/ 249643 w 938116"/>
                    <a:gd name="connsiteY11" fmla="*/ 52894 h 830248"/>
                    <a:gd name="connsiteX12" fmla="*/ 56462 w 938116"/>
                    <a:gd name="connsiteY12" fmla="*/ 202601 h 830248"/>
                    <a:gd name="connsiteX13" fmla="*/ 23448 w 938116"/>
                    <a:gd name="connsiteY13" fmla="*/ 253592 h 830248"/>
                    <a:gd name="connsiteX14" fmla="*/ 894 w 938116"/>
                    <a:gd name="connsiteY14" fmla="*/ 376495 h 83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8116" h="830248">
                      <a:moveTo>
                        <a:pt x="894" y="376495"/>
                      </a:moveTo>
                      <a:cubicBezTo>
                        <a:pt x="1548" y="384013"/>
                        <a:pt x="2856" y="391858"/>
                        <a:pt x="4163" y="399376"/>
                      </a:cubicBezTo>
                      <a:cubicBezTo>
                        <a:pt x="-5316" y="456578"/>
                        <a:pt x="6451" y="525221"/>
                        <a:pt x="43061" y="571310"/>
                      </a:cubicBezTo>
                      <a:cubicBezTo>
                        <a:pt x="184595" y="749454"/>
                        <a:pt x="423537" y="891642"/>
                        <a:pt x="655615" y="808290"/>
                      </a:cubicBezTo>
                      <a:cubicBezTo>
                        <a:pt x="721315" y="784755"/>
                        <a:pt x="784401" y="738667"/>
                        <a:pt x="827548" y="683753"/>
                      </a:cubicBezTo>
                      <a:cubicBezTo>
                        <a:pt x="878540" y="619032"/>
                        <a:pt x="904362" y="554312"/>
                        <a:pt x="927570" y="476517"/>
                      </a:cubicBezTo>
                      <a:cubicBezTo>
                        <a:pt x="957315" y="376495"/>
                        <a:pt x="934761" y="242479"/>
                        <a:pt x="866119" y="162722"/>
                      </a:cubicBezTo>
                      <a:cubicBezTo>
                        <a:pt x="821665" y="111077"/>
                        <a:pt x="796495" y="89830"/>
                        <a:pt x="737005" y="54529"/>
                      </a:cubicBezTo>
                      <a:cubicBezTo>
                        <a:pt x="703664" y="34590"/>
                        <a:pt x="661825" y="24457"/>
                        <a:pt x="625869" y="13997"/>
                      </a:cubicBezTo>
                      <a:cubicBezTo>
                        <a:pt x="605277" y="8113"/>
                        <a:pt x="584030" y="5171"/>
                        <a:pt x="563110" y="3537"/>
                      </a:cubicBezTo>
                      <a:cubicBezTo>
                        <a:pt x="521271" y="595"/>
                        <a:pt x="478451" y="-2020"/>
                        <a:pt x="436612" y="2229"/>
                      </a:cubicBezTo>
                      <a:cubicBezTo>
                        <a:pt x="373526" y="8767"/>
                        <a:pt x="306845" y="24130"/>
                        <a:pt x="249643" y="52894"/>
                      </a:cubicBezTo>
                      <a:cubicBezTo>
                        <a:pt x="176424" y="89830"/>
                        <a:pt x="103532" y="132977"/>
                        <a:pt x="56462" y="202601"/>
                      </a:cubicBezTo>
                      <a:cubicBezTo>
                        <a:pt x="45349" y="219598"/>
                        <a:pt x="34235" y="236595"/>
                        <a:pt x="23448" y="253592"/>
                      </a:cubicBezTo>
                      <a:cubicBezTo>
                        <a:pt x="4490" y="292817"/>
                        <a:pt x="-2701" y="333675"/>
                        <a:pt x="894" y="376495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155519B-F753-42F9-B016-FD025EAA5B24}"/>
                    </a:ext>
                  </a:extLst>
                </p:cNvPr>
                <p:cNvSpPr/>
                <p:nvPr/>
              </p:nvSpPr>
              <p:spPr>
                <a:xfrm>
                  <a:off x="7518842" y="2421279"/>
                  <a:ext cx="735457" cy="467424"/>
                </a:xfrm>
                <a:custGeom>
                  <a:avLst/>
                  <a:gdLst>
                    <a:gd name="connsiteX0" fmla="*/ 6 w 735456"/>
                    <a:gd name="connsiteY0" fmla="*/ 224214 h 467423"/>
                    <a:gd name="connsiteX1" fmla="*/ 25502 w 735456"/>
                    <a:gd name="connsiteY1" fmla="*/ 295799 h 467423"/>
                    <a:gd name="connsiteX2" fmla="*/ 75840 w 735456"/>
                    <a:gd name="connsiteY2" fmla="*/ 339599 h 467423"/>
                    <a:gd name="connsiteX3" fmla="*/ 141214 w 735456"/>
                    <a:gd name="connsiteY3" fmla="*/ 377516 h 467423"/>
                    <a:gd name="connsiteX4" fmla="*/ 154616 w 735456"/>
                    <a:gd name="connsiteY4" fmla="*/ 380458 h 467423"/>
                    <a:gd name="connsiteX5" fmla="*/ 271635 w 735456"/>
                    <a:gd name="connsiteY5" fmla="*/ 440602 h 467423"/>
                    <a:gd name="connsiteX6" fmla="*/ 380810 w 735456"/>
                    <a:gd name="connsiteY6" fmla="*/ 466752 h 467423"/>
                    <a:gd name="connsiteX7" fmla="*/ 638383 w 735456"/>
                    <a:gd name="connsiteY7" fmla="*/ 426220 h 467423"/>
                    <a:gd name="connsiteX8" fmla="*/ 718139 w 735456"/>
                    <a:gd name="connsiteY8" fmla="*/ 173550 h 467423"/>
                    <a:gd name="connsiteX9" fmla="*/ 679569 w 735456"/>
                    <a:gd name="connsiteY9" fmla="*/ 104907 h 467423"/>
                    <a:gd name="connsiteX10" fmla="*/ 612234 w 735456"/>
                    <a:gd name="connsiteY10" fmla="*/ 47705 h 467423"/>
                    <a:gd name="connsiteX11" fmla="*/ 502732 w 735456"/>
                    <a:gd name="connsiteY11" fmla="*/ 10442 h 467423"/>
                    <a:gd name="connsiteX12" fmla="*/ 253984 w 735456"/>
                    <a:gd name="connsiteY12" fmla="*/ 12730 h 467423"/>
                    <a:gd name="connsiteX13" fmla="*/ 133369 w 735456"/>
                    <a:gd name="connsiteY13" fmla="*/ 47705 h 467423"/>
                    <a:gd name="connsiteX14" fmla="*/ 32693 w 735456"/>
                    <a:gd name="connsiteY14" fmla="*/ 122558 h 467423"/>
                    <a:gd name="connsiteX15" fmla="*/ 6 w 735456"/>
                    <a:gd name="connsiteY15" fmla="*/ 224214 h 46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456" h="467423">
                      <a:moveTo>
                        <a:pt x="6" y="224214"/>
                      </a:moveTo>
                      <a:cubicBezTo>
                        <a:pt x="-320" y="247749"/>
                        <a:pt x="11774" y="277167"/>
                        <a:pt x="25502" y="295799"/>
                      </a:cubicBezTo>
                      <a:cubicBezTo>
                        <a:pt x="39558" y="314757"/>
                        <a:pt x="56882" y="328813"/>
                        <a:pt x="75840" y="339599"/>
                      </a:cubicBezTo>
                      <a:cubicBezTo>
                        <a:pt x="92184" y="358558"/>
                        <a:pt x="115064" y="372286"/>
                        <a:pt x="141214" y="377516"/>
                      </a:cubicBezTo>
                      <a:cubicBezTo>
                        <a:pt x="145790" y="378497"/>
                        <a:pt x="150040" y="379478"/>
                        <a:pt x="154616" y="380458"/>
                      </a:cubicBezTo>
                      <a:cubicBezTo>
                        <a:pt x="195475" y="397129"/>
                        <a:pt x="230450" y="425239"/>
                        <a:pt x="271635" y="440602"/>
                      </a:cubicBezTo>
                      <a:cubicBezTo>
                        <a:pt x="307264" y="453677"/>
                        <a:pt x="343220" y="462829"/>
                        <a:pt x="380810" y="466752"/>
                      </a:cubicBezTo>
                      <a:cubicBezTo>
                        <a:pt x="470372" y="475904"/>
                        <a:pt x="557646" y="468059"/>
                        <a:pt x="638383" y="426220"/>
                      </a:cubicBezTo>
                      <a:cubicBezTo>
                        <a:pt x="730233" y="378170"/>
                        <a:pt x="757691" y="265073"/>
                        <a:pt x="718139" y="173550"/>
                      </a:cubicBezTo>
                      <a:cubicBezTo>
                        <a:pt x="708006" y="150015"/>
                        <a:pt x="695258" y="125173"/>
                        <a:pt x="679569" y="104907"/>
                      </a:cubicBezTo>
                      <a:cubicBezTo>
                        <a:pt x="658649" y="78104"/>
                        <a:pt x="640344" y="65683"/>
                        <a:pt x="612234" y="47705"/>
                      </a:cubicBezTo>
                      <a:cubicBezTo>
                        <a:pt x="580200" y="27112"/>
                        <a:pt x="539668" y="17633"/>
                        <a:pt x="502732" y="10442"/>
                      </a:cubicBezTo>
                      <a:cubicBezTo>
                        <a:pt x="421995" y="-4921"/>
                        <a:pt x="334394" y="-2633"/>
                        <a:pt x="253984" y="12730"/>
                      </a:cubicBezTo>
                      <a:cubicBezTo>
                        <a:pt x="213125" y="20575"/>
                        <a:pt x="171286" y="30054"/>
                        <a:pt x="133369" y="47705"/>
                      </a:cubicBezTo>
                      <a:cubicBezTo>
                        <a:pt x="96760" y="64702"/>
                        <a:pt x="55574" y="87583"/>
                        <a:pt x="32693" y="122558"/>
                      </a:cubicBezTo>
                      <a:cubicBezTo>
                        <a:pt x="10466" y="155899"/>
                        <a:pt x="333" y="184010"/>
                        <a:pt x="6" y="224214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3C497A8-FAB4-4AD3-87B0-3B1952D8C729}"/>
                    </a:ext>
                  </a:extLst>
                </p:cNvPr>
                <p:cNvSpPr/>
                <p:nvPr/>
              </p:nvSpPr>
              <p:spPr>
                <a:xfrm>
                  <a:off x="4720698" y="1164356"/>
                  <a:ext cx="2958171" cy="2386149"/>
                </a:xfrm>
                <a:custGeom>
                  <a:avLst/>
                  <a:gdLst>
                    <a:gd name="connsiteX0" fmla="*/ 2958643 w 2958170"/>
                    <a:gd name="connsiteY0" fmla="*/ 1247099 h 2386148"/>
                    <a:gd name="connsiteX1" fmla="*/ 2946876 w 2958170"/>
                    <a:gd name="connsiteY1" fmla="*/ 1082683 h 2386148"/>
                    <a:gd name="connsiteX2" fmla="*/ 2898826 w 2958170"/>
                    <a:gd name="connsiteY2" fmla="*/ 876101 h 2386148"/>
                    <a:gd name="connsiteX3" fmla="*/ 2811225 w 2958170"/>
                    <a:gd name="connsiteY3" fmla="*/ 687171 h 2386148"/>
                    <a:gd name="connsiteX4" fmla="*/ 2728527 w 2958170"/>
                    <a:gd name="connsiteY4" fmla="*/ 553154 h 2386148"/>
                    <a:gd name="connsiteX5" fmla="*/ 2584704 w 2958170"/>
                    <a:gd name="connsiteY5" fmla="*/ 387758 h 2386148"/>
                    <a:gd name="connsiteX6" fmla="*/ 2408848 w 2958170"/>
                    <a:gd name="connsiteY6" fmla="*/ 257337 h 2386148"/>
                    <a:gd name="connsiteX7" fmla="*/ 1676660 w 2958170"/>
                    <a:gd name="connsiteY7" fmla="*/ 25913 h 2386148"/>
                    <a:gd name="connsiteX8" fmla="*/ 1284417 w 2958170"/>
                    <a:gd name="connsiteY8" fmla="*/ 91 h 2386148"/>
                    <a:gd name="connsiteX9" fmla="*/ 919630 w 2958170"/>
                    <a:gd name="connsiteY9" fmla="*/ 52717 h 2386148"/>
                    <a:gd name="connsiteX10" fmla="*/ 576417 w 2958170"/>
                    <a:gd name="connsiteY10" fmla="*/ 213210 h 2386148"/>
                    <a:gd name="connsiteX11" fmla="*/ 286810 w 2958170"/>
                    <a:gd name="connsiteY11" fmla="*/ 463592 h 2386148"/>
                    <a:gd name="connsiteX12" fmla="*/ 84478 w 2958170"/>
                    <a:gd name="connsiteY12" fmla="*/ 780655 h 2386148"/>
                    <a:gd name="connsiteX13" fmla="*/ 89381 w 2958170"/>
                    <a:gd name="connsiteY13" fmla="*/ 1581159 h 2386148"/>
                    <a:gd name="connsiteX14" fmla="*/ 204112 w 2958170"/>
                    <a:gd name="connsiteY14" fmla="*/ 1774339 h 2386148"/>
                    <a:gd name="connsiteX15" fmla="*/ 348589 w 2958170"/>
                    <a:gd name="connsiteY15" fmla="*/ 1935159 h 2386148"/>
                    <a:gd name="connsiteX16" fmla="*/ 654865 w 2958170"/>
                    <a:gd name="connsiteY16" fmla="*/ 2154162 h 2386148"/>
                    <a:gd name="connsiteX17" fmla="*/ 1018998 w 2958170"/>
                    <a:gd name="connsiteY17" fmla="*/ 2301580 h 2386148"/>
                    <a:gd name="connsiteX18" fmla="*/ 1342272 w 2958170"/>
                    <a:gd name="connsiteY18" fmla="*/ 2371203 h 2386148"/>
                    <a:gd name="connsiteX19" fmla="*/ 1736804 w 2958170"/>
                    <a:gd name="connsiteY19" fmla="*/ 2386239 h 2386148"/>
                    <a:gd name="connsiteX20" fmla="*/ 2106821 w 2958170"/>
                    <a:gd name="connsiteY20" fmla="*/ 2325442 h 2386148"/>
                    <a:gd name="connsiteX21" fmla="*/ 2469973 w 2958170"/>
                    <a:gd name="connsiteY21" fmla="*/ 2165929 h 2386148"/>
                    <a:gd name="connsiteX22" fmla="*/ 2637984 w 2958170"/>
                    <a:gd name="connsiteY22" fmla="*/ 2027337 h 2386148"/>
                    <a:gd name="connsiteX23" fmla="*/ 2762194 w 2958170"/>
                    <a:gd name="connsiteY23" fmla="*/ 1863575 h 2386148"/>
                    <a:gd name="connsiteX24" fmla="*/ 2799784 w 2958170"/>
                    <a:gd name="connsiteY24" fmla="*/ 1795259 h 2386148"/>
                    <a:gd name="connsiteX25" fmla="*/ 2869081 w 2958170"/>
                    <a:gd name="connsiteY25" fmla="*/ 1674644 h 2386148"/>
                    <a:gd name="connsiteX26" fmla="*/ 2937397 w 2958170"/>
                    <a:gd name="connsiteY26" fmla="*/ 1470024 h 2386148"/>
                    <a:gd name="connsiteX27" fmla="*/ 2958643 w 2958170"/>
                    <a:gd name="connsiteY27" fmla="*/ 1247099 h 238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958170" h="2386148">
                      <a:moveTo>
                        <a:pt x="2958643" y="1247099"/>
                      </a:moveTo>
                      <a:cubicBezTo>
                        <a:pt x="2959951" y="1192184"/>
                        <a:pt x="2955374" y="1136943"/>
                        <a:pt x="2946876" y="1082683"/>
                      </a:cubicBezTo>
                      <a:cubicBezTo>
                        <a:pt x="2936089" y="1013060"/>
                        <a:pt x="2921380" y="942783"/>
                        <a:pt x="2898826" y="876101"/>
                      </a:cubicBezTo>
                      <a:cubicBezTo>
                        <a:pt x="2876599" y="810074"/>
                        <a:pt x="2843585" y="748622"/>
                        <a:pt x="2811225" y="687171"/>
                      </a:cubicBezTo>
                      <a:cubicBezTo>
                        <a:pt x="2786710" y="640428"/>
                        <a:pt x="2759253" y="595974"/>
                        <a:pt x="2728527" y="553154"/>
                      </a:cubicBezTo>
                      <a:cubicBezTo>
                        <a:pt x="2686034" y="493991"/>
                        <a:pt x="2636350" y="439077"/>
                        <a:pt x="2584704" y="387758"/>
                      </a:cubicBezTo>
                      <a:cubicBezTo>
                        <a:pt x="2532405" y="335786"/>
                        <a:pt x="2471607" y="295254"/>
                        <a:pt x="2408848" y="257337"/>
                      </a:cubicBezTo>
                      <a:cubicBezTo>
                        <a:pt x="2330073" y="189021"/>
                        <a:pt x="1798256" y="27548"/>
                        <a:pt x="1676660" y="25913"/>
                      </a:cubicBezTo>
                      <a:cubicBezTo>
                        <a:pt x="1547220" y="5974"/>
                        <a:pt x="1415164" y="-890"/>
                        <a:pt x="1284417" y="91"/>
                      </a:cubicBezTo>
                      <a:cubicBezTo>
                        <a:pt x="1159552" y="1071"/>
                        <a:pt x="1040245" y="18722"/>
                        <a:pt x="919630" y="52717"/>
                      </a:cubicBezTo>
                      <a:cubicBezTo>
                        <a:pt x="798361" y="86711"/>
                        <a:pt x="682323" y="145875"/>
                        <a:pt x="576417" y="213210"/>
                      </a:cubicBezTo>
                      <a:cubicBezTo>
                        <a:pt x="469203" y="281526"/>
                        <a:pt x="370816" y="368800"/>
                        <a:pt x="286810" y="463592"/>
                      </a:cubicBezTo>
                      <a:cubicBezTo>
                        <a:pt x="204439" y="556750"/>
                        <a:pt x="133181" y="665924"/>
                        <a:pt x="84478" y="780655"/>
                      </a:cubicBezTo>
                      <a:cubicBezTo>
                        <a:pt x="-22735" y="1033653"/>
                        <a:pt x="-35157" y="1331104"/>
                        <a:pt x="89381" y="1581159"/>
                      </a:cubicBezTo>
                      <a:cubicBezTo>
                        <a:pt x="123048" y="1648821"/>
                        <a:pt x="158677" y="1714195"/>
                        <a:pt x="204112" y="1774339"/>
                      </a:cubicBezTo>
                      <a:cubicBezTo>
                        <a:pt x="247586" y="1831868"/>
                        <a:pt x="296943" y="1885148"/>
                        <a:pt x="348589" y="1935159"/>
                      </a:cubicBezTo>
                      <a:cubicBezTo>
                        <a:pt x="438478" y="2022433"/>
                        <a:pt x="546018" y="2093037"/>
                        <a:pt x="654865" y="2154162"/>
                      </a:cubicBezTo>
                      <a:cubicBezTo>
                        <a:pt x="770250" y="2218882"/>
                        <a:pt x="893153" y="2262029"/>
                        <a:pt x="1018998" y="2301580"/>
                      </a:cubicBezTo>
                      <a:cubicBezTo>
                        <a:pt x="1124250" y="2334921"/>
                        <a:pt x="1232771" y="2357475"/>
                        <a:pt x="1342272" y="2371203"/>
                      </a:cubicBezTo>
                      <a:cubicBezTo>
                        <a:pt x="1472693" y="2387547"/>
                        <a:pt x="1605729" y="2392777"/>
                        <a:pt x="1736804" y="2386239"/>
                      </a:cubicBezTo>
                      <a:cubicBezTo>
                        <a:pt x="1862322" y="2380029"/>
                        <a:pt x="1985225" y="2356821"/>
                        <a:pt x="2106821" y="2325442"/>
                      </a:cubicBezTo>
                      <a:cubicBezTo>
                        <a:pt x="2234954" y="2292428"/>
                        <a:pt x="2358184" y="2236860"/>
                        <a:pt x="2469973" y="2165929"/>
                      </a:cubicBezTo>
                      <a:cubicBezTo>
                        <a:pt x="2531425" y="2127032"/>
                        <a:pt x="2585685" y="2077674"/>
                        <a:pt x="2637984" y="2027337"/>
                      </a:cubicBezTo>
                      <a:cubicBezTo>
                        <a:pt x="2687995" y="1978960"/>
                        <a:pt x="2724604" y="1922084"/>
                        <a:pt x="2762194" y="1863575"/>
                      </a:cubicBezTo>
                      <a:cubicBezTo>
                        <a:pt x="2776250" y="1841674"/>
                        <a:pt x="2788671" y="1818794"/>
                        <a:pt x="2799784" y="1795259"/>
                      </a:cubicBezTo>
                      <a:cubicBezTo>
                        <a:pt x="2825607" y="1756688"/>
                        <a:pt x="2849469" y="1716157"/>
                        <a:pt x="2869081" y="1674644"/>
                      </a:cubicBezTo>
                      <a:cubicBezTo>
                        <a:pt x="2899480" y="1609924"/>
                        <a:pt x="2921380" y="1539647"/>
                        <a:pt x="2937397" y="1470024"/>
                      </a:cubicBezTo>
                      <a:cubicBezTo>
                        <a:pt x="2954394" y="1397785"/>
                        <a:pt x="2956682" y="1321952"/>
                        <a:pt x="2958643" y="1247099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096F648-78A0-439D-967F-2D5D62D5B518}"/>
                    </a:ext>
                  </a:extLst>
                </p:cNvPr>
                <p:cNvSpPr/>
                <p:nvPr/>
              </p:nvSpPr>
              <p:spPr>
                <a:xfrm>
                  <a:off x="4986428" y="1693300"/>
                  <a:ext cx="2431911" cy="1634348"/>
                </a:xfrm>
                <a:custGeom>
                  <a:avLst/>
                  <a:gdLst>
                    <a:gd name="connsiteX0" fmla="*/ 2434032 w 2431910"/>
                    <a:gd name="connsiteY0" fmla="*/ 762282 h 1634348"/>
                    <a:gd name="connsiteX1" fmla="*/ 2042115 w 2431910"/>
                    <a:gd name="connsiteY1" fmla="*/ 197124 h 1634348"/>
                    <a:gd name="connsiteX2" fmla="*/ 1670791 w 2431910"/>
                    <a:gd name="connsiteY2" fmla="*/ 126847 h 1634348"/>
                    <a:gd name="connsiteX3" fmla="*/ 1275279 w 2431910"/>
                    <a:gd name="connsiteY3" fmla="*/ 250404 h 1634348"/>
                    <a:gd name="connsiteX4" fmla="*/ 1143877 w 2431910"/>
                    <a:gd name="connsiteY4" fmla="*/ 337351 h 1634348"/>
                    <a:gd name="connsiteX5" fmla="*/ 1018033 w 2431910"/>
                    <a:gd name="connsiteY5" fmla="*/ 166725 h 1634348"/>
                    <a:gd name="connsiteX6" fmla="*/ 854271 w 2431910"/>
                    <a:gd name="connsiteY6" fmla="*/ 53301 h 1634348"/>
                    <a:gd name="connsiteX7" fmla="*/ 613695 w 2431910"/>
                    <a:gd name="connsiteY7" fmla="*/ 349 h 1634348"/>
                    <a:gd name="connsiteX8" fmla="*/ 222758 w 2431910"/>
                    <a:gd name="connsiteY8" fmla="*/ 143844 h 1634348"/>
                    <a:gd name="connsiteX9" fmla="*/ 12908 w 2431910"/>
                    <a:gd name="connsiteY9" fmla="*/ 472348 h 1634348"/>
                    <a:gd name="connsiteX10" fmla="*/ 37097 w 2431910"/>
                    <a:gd name="connsiteY10" fmla="*/ 813600 h 1634348"/>
                    <a:gd name="connsiteX11" fmla="*/ 188110 w 2431910"/>
                    <a:gd name="connsiteY11" fmla="*/ 1103207 h 1634348"/>
                    <a:gd name="connsiteX12" fmla="*/ 419861 w 2431910"/>
                    <a:gd name="connsiteY12" fmla="*/ 1350974 h 1634348"/>
                    <a:gd name="connsiteX13" fmla="*/ 686587 w 2431910"/>
                    <a:gd name="connsiteY13" fmla="*/ 1519966 h 1634348"/>
                    <a:gd name="connsiteX14" fmla="*/ 1012149 w 2431910"/>
                    <a:gd name="connsiteY14" fmla="*/ 1607894 h 1634348"/>
                    <a:gd name="connsiteX15" fmla="*/ 1380204 w 2431910"/>
                    <a:gd name="connsiteY15" fmla="*/ 1635351 h 1634348"/>
                    <a:gd name="connsiteX16" fmla="*/ 2066631 w 2431910"/>
                    <a:gd name="connsiteY16" fmla="*/ 1441844 h 1634348"/>
                    <a:gd name="connsiteX17" fmla="*/ 2434032 w 2431910"/>
                    <a:gd name="connsiteY17" fmla="*/ 762282 h 163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1910" h="1634348">
                      <a:moveTo>
                        <a:pt x="2434032" y="762282"/>
                      </a:moveTo>
                      <a:cubicBezTo>
                        <a:pt x="2424553" y="518110"/>
                        <a:pt x="2257849" y="300415"/>
                        <a:pt x="2042115" y="197124"/>
                      </a:cubicBezTo>
                      <a:cubicBezTo>
                        <a:pt x="1926730" y="141883"/>
                        <a:pt x="1797944" y="120963"/>
                        <a:pt x="1670791" y="126847"/>
                      </a:cubicBezTo>
                      <a:cubicBezTo>
                        <a:pt x="1530237" y="133384"/>
                        <a:pt x="1397528" y="184703"/>
                        <a:pt x="1275279" y="250404"/>
                      </a:cubicBezTo>
                      <a:cubicBezTo>
                        <a:pt x="1229517" y="274919"/>
                        <a:pt x="1185390" y="304664"/>
                        <a:pt x="1143877" y="337351"/>
                      </a:cubicBezTo>
                      <a:cubicBezTo>
                        <a:pt x="1109883" y="273285"/>
                        <a:pt x="1070332" y="220005"/>
                        <a:pt x="1018033" y="166725"/>
                      </a:cubicBezTo>
                      <a:cubicBezTo>
                        <a:pt x="971944" y="119656"/>
                        <a:pt x="913434" y="81085"/>
                        <a:pt x="854271" y="53301"/>
                      </a:cubicBezTo>
                      <a:cubicBezTo>
                        <a:pt x="776476" y="16692"/>
                        <a:pt x="698027" y="3944"/>
                        <a:pt x="613695" y="349"/>
                      </a:cubicBezTo>
                      <a:cubicBezTo>
                        <a:pt x="474121" y="-5208"/>
                        <a:pt x="329318" y="56243"/>
                        <a:pt x="222758" y="143844"/>
                      </a:cubicBezTo>
                      <a:cubicBezTo>
                        <a:pt x="116853" y="230465"/>
                        <a:pt x="44614" y="338659"/>
                        <a:pt x="12908" y="472348"/>
                      </a:cubicBezTo>
                      <a:cubicBezTo>
                        <a:pt x="-13568" y="584792"/>
                        <a:pt x="3756" y="704753"/>
                        <a:pt x="37097" y="813600"/>
                      </a:cubicBezTo>
                      <a:cubicBezTo>
                        <a:pt x="68803" y="917218"/>
                        <a:pt x="125024" y="1015933"/>
                        <a:pt x="188110" y="1103207"/>
                      </a:cubicBezTo>
                      <a:cubicBezTo>
                        <a:pt x="254138" y="1194404"/>
                        <a:pt x="333241" y="1278736"/>
                        <a:pt x="419861" y="1350974"/>
                      </a:cubicBezTo>
                      <a:cubicBezTo>
                        <a:pt x="499944" y="1417982"/>
                        <a:pt x="590487" y="1478453"/>
                        <a:pt x="686587" y="1519966"/>
                      </a:cubicBezTo>
                      <a:cubicBezTo>
                        <a:pt x="788570" y="1564093"/>
                        <a:pt x="902974" y="1589262"/>
                        <a:pt x="1012149" y="1607894"/>
                      </a:cubicBezTo>
                      <a:cubicBezTo>
                        <a:pt x="1133418" y="1628486"/>
                        <a:pt x="1257301" y="1636658"/>
                        <a:pt x="1380204" y="1635351"/>
                      </a:cubicBezTo>
                      <a:cubicBezTo>
                        <a:pt x="1619800" y="1632736"/>
                        <a:pt x="1864952" y="1574553"/>
                        <a:pt x="2066631" y="1441844"/>
                      </a:cubicBezTo>
                      <a:cubicBezTo>
                        <a:pt x="2292824" y="1292464"/>
                        <a:pt x="2444819" y="1035872"/>
                        <a:pt x="2434032" y="762282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2D30EB6-FCB1-448A-B6BE-B3FE921B434D}"/>
                    </a:ext>
                  </a:extLst>
                </p:cNvPr>
                <p:cNvSpPr/>
                <p:nvPr/>
              </p:nvSpPr>
              <p:spPr>
                <a:xfrm>
                  <a:off x="6784319" y="2274492"/>
                  <a:ext cx="415125" cy="536066"/>
                </a:xfrm>
                <a:custGeom>
                  <a:avLst/>
                  <a:gdLst>
                    <a:gd name="connsiteX0" fmla="*/ 413216 w 415124"/>
                    <a:gd name="connsiteY0" fmla="*/ 327201 h 536066"/>
                    <a:gd name="connsiteX1" fmla="*/ 402103 w 415124"/>
                    <a:gd name="connsiteY1" fmla="*/ 166381 h 536066"/>
                    <a:gd name="connsiteX2" fmla="*/ 343266 w 415124"/>
                    <a:gd name="connsiteY2" fmla="*/ 61456 h 536066"/>
                    <a:gd name="connsiteX3" fmla="*/ 321039 w 415124"/>
                    <a:gd name="connsiteY3" fmla="*/ 38575 h 536066"/>
                    <a:gd name="connsiteX4" fmla="*/ 201405 w 415124"/>
                    <a:gd name="connsiteY4" fmla="*/ 658 h 536066"/>
                    <a:gd name="connsiteX5" fmla="*/ 93211 w 415124"/>
                    <a:gd name="connsiteY5" fmla="*/ 56880 h 536066"/>
                    <a:gd name="connsiteX6" fmla="*/ 5936 w 415124"/>
                    <a:gd name="connsiteY6" fmla="*/ 386365 h 536066"/>
                    <a:gd name="connsiteX7" fmla="*/ 138319 w 415124"/>
                    <a:gd name="connsiteY7" fmla="*/ 530514 h 536066"/>
                    <a:gd name="connsiteX8" fmla="*/ 413216 w 415124"/>
                    <a:gd name="connsiteY8" fmla="*/ 327201 h 53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124" h="536066">
                      <a:moveTo>
                        <a:pt x="413216" y="327201"/>
                      </a:moveTo>
                      <a:cubicBezTo>
                        <a:pt x="421715" y="269345"/>
                        <a:pt x="414524" y="222276"/>
                        <a:pt x="402103" y="166381"/>
                      </a:cubicBezTo>
                      <a:cubicBezTo>
                        <a:pt x="393931" y="130099"/>
                        <a:pt x="372030" y="88259"/>
                        <a:pt x="343266" y="61456"/>
                      </a:cubicBezTo>
                      <a:cubicBezTo>
                        <a:pt x="336729" y="52957"/>
                        <a:pt x="329211" y="45439"/>
                        <a:pt x="321039" y="38575"/>
                      </a:cubicBezTo>
                      <a:cubicBezTo>
                        <a:pt x="288025" y="10464"/>
                        <a:pt x="244551" y="-3264"/>
                        <a:pt x="201405" y="658"/>
                      </a:cubicBezTo>
                      <a:cubicBezTo>
                        <a:pt x="155643" y="4908"/>
                        <a:pt x="125898" y="26808"/>
                        <a:pt x="93211" y="56880"/>
                      </a:cubicBezTo>
                      <a:cubicBezTo>
                        <a:pt x="7898" y="135002"/>
                        <a:pt x="-11714" y="278171"/>
                        <a:pt x="5936" y="386365"/>
                      </a:cubicBezTo>
                      <a:cubicBezTo>
                        <a:pt x="18358" y="461871"/>
                        <a:pt x="64119" y="511883"/>
                        <a:pt x="138319" y="530514"/>
                      </a:cubicBezTo>
                      <a:cubicBezTo>
                        <a:pt x="275604" y="564509"/>
                        <a:pt x="393931" y="457949"/>
                        <a:pt x="413216" y="327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94B1713-F9DB-4DD3-B3C1-E38C2064D2FE}"/>
                    </a:ext>
                  </a:extLst>
                </p:cNvPr>
                <p:cNvSpPr/>
                <p:nvPr/>
              </p:nvSpPr>
              <p:spPr>
                <a:xfrm>
                  <a:off x="5143760" y="1967234"/>
                  <a:ext cx="415125" cy="536066"/>
                </a:xfrm>
                <a:custGeom>
                  <a:avLst/>
                  <a:gdLst>
                    <a:gd name="connsiteX0" fmla="*/ 413216 w 415124"/>
                    <a:gd name="connsiteY0" fmla="*/ 327201 h 536066"/>
                    <a:gd name="connsiteX1" fmla="*/ 402103 w 415124"/>
                    <a:gd name="connsiteY1" fmla="*/ 166381 h 536066"/>
                    <a:gd name="connsiteX2" fmla="*/ 343266 w 415124"/>
                    <a:gd name="connsiteY2" fmla="*/ 61456 h 536066"/>
                    <a:gd name="connsiteX3" fmla="*/ 321039 w 415124"/>
                    <a:gd name="connsiteY3" fmla="*/ 38575 h 536066"/>
                    <a:gd name="connsiteX4" fmla="*/ 201405 w 415124"/>
                    <a:gd name="connsiteY4" fmla="*/ 658 h 536066"/>
                    <a:gd name="connsiteX5" fmla="*/ 93211 w 415124"/>
                    <a:gd name="connsiteY5" fmla="*/ 56880 h 536066"/>
                    <a:gd name="connsiteX6" fmla="*/ 5937 w 415124"/>
                    <a:gd name="connsiteY6" fmla="*/ 386365 h 536066"/>
                    <a:gd name="connsiteX7" fmla="*/ 138319 w 415124"/>
                    <a:gd name="connsiteY7" fmla="*/ 530514 h 536066"/>
                    <a:gd name="connsiteX8" fmla="*/ 413216 w 415124"/>
                    <a:gd name="connsiteY8" fmla="*/ 327201 h 536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124" h="536066">
                      <a:moveTo>
                        <a:pt x="413216" y="327201"/>
                      </a:moveTo>
                      <a:cubicBezTo>
                        <a:pt x="421715" y="269345"/>
                        <a:pt x="414524" y="222276"/>
                        <a:pt x="402103" y="166381"/>
                      </a:cubicBezTo>
                      <a:cubicBezTo>
                        <a:pt x="393931" y="130099"/>
                        <a:pt x="372031" y="88259"/>
                        <a:pt x="343266" y="61456"/>
                      </a:cubicBezTo>
                      <a:cubicBezTo>
                        <a:pt x="336729" y="52957"/>
                        <a:pt x="329211" y="45439"/>
                        <a:pt x="321039" y="38575"/>
                      </a:cubicBezTo>
                      <a:cubicBezTo>
                        <a:pt x="288025" y="10464"/>
                        <a:pt x="244551" y="-3264"/>
                        <a:pt x="201405" y="658"/>
                      </a:cubicBezTo>
                      <a:cubicBezTo>
                        <a:pt x="155643" y="4908"/>
                        <a:pt x="125898" y="26808"/>
                        <a:pt x="93211" y="56880"/>
                      </a:cubicBezTo>
                      <a:cubicBezTo>
                        <a:pt x="7898" y="135002"/>
                        <a:pt x="-11715" y="278171"/>
                        <a:pt x="5937" y="386365"/>
                      </a:cubicBezTo>
                      <a:cubicBezTo>
                        <a:pt x="18358" y="461871"/>
                        <a:pt x="64119" y="511882"/>
                        <a:pt x="138319" y="530514"/>
                      </a:cubicBezTo>
                      <a:cubicBezTo>
                        <a:pt x="275604" y="564509"/>
                        <a:pt x="393604" y="457949"/>
                        <a:pt x="413216" y="3272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E314620-C7A8-4298-8946-FCE11251689E}"/>
                    </a:ext>
                  </a:extLst>
                </p:cNvPr>
                <p:cNvSpPr/>
                <p:nvPr/>
              </p:nvSpPr>
              <p:spPr>
                <a:xfrm>
                  <a:off x="5299886" y="2109608"/>
                  <a:ext cx="254958" cy="333407"/>
                </a:xfrm>
                <a:custGeom>
                  <a:avLst/>
                  <a:gdLst>
                    <a:gd name="connsiteX0" fmla="*/ 235190 w 254958"/>
                    <a:gd name="connsiteY0" fmla="*/ 73365 h 333407"/>
                    <a:gd name="connsiteX1" fmla="*/ 234863 w 254958"/>
                    <a:gd name="connsiteY1" fmla="*/ 72385 h 333407"/>
                    <a:gd name="connsiteX2" fmla="*/ 234209 w 254958"/>
                    <a:gd name="connsiteY2" fmla="*/ 76634 h 333407"/>
                    <a:gd name="connsiteX3" fmla="*/ 233229 w 254958"/>
                    <a:gd name="connsiteY3" fmla="*/ 81210 h 333407"/>
                    <a:gd name="connsiteX4" fmla="*/ 176354 w 254958"/>
                    <a:gd name="connsiteY4" fmla="*/ 120108 h 333407"/>
                    <a:gd name="connsiteX5" fmla="*/ 137456 w 254958"/>
                    <a:gd name="connsiteY5" fmla="*/ 63232 h 333407"/>
                    <a:gd name="connsiteX6" fmla="*/ 138437 w 254958"/>
                    <a:gd name="connsiteY6" fmla="*/ 58656 h 333407"/>
                    <a:gd name="connsiteX7" fmla="*/ 192697 w 254958"/>
                    <a:gd name="connsiteY7" fmla="*/ 19432 h 333407"/>
                    <a:gd name="connsiteX8" fmla="*/ 149877 w 254958"/>
                    <a:gd name="connsiteY8" fmla="*/ 1781 h 333407"/>
                    <a:gd name="connsiteX9" fmla="*/ 44952 w 254958"/>
                    <a:gd name="connsiteY9" fmla="*/ 39371 h 333407"/>
                    <a:gd name="connsiteX10" fmla="*/ 3766 w 254958"/>
                    <a:gd name="connsiteY10" fmla="*/ 130567 h 333407"/>
                    <a:gd name="connsiteX11" fmla="*/ 108038 w 254958"/>
                    <a:gd name="connsiteY11" fmla="*/ 332900 h 333407"/>
                    <a:gd name="connsiteX12" fmla="*/ 228980 w 254958"/>
                    <a:gd name="connsiteY12" fmla="*/ 271121 h 333407"/>
                    <a:gd name="connsiteX13" fmla="*/ 235190 w 254958"/>
                    <a:gd name="connsiteY13" fmla="*/ 73365 h 33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958" h="333407">
                      <a:moveTo>
                        <a:pt x="235190" y="73365"/>
                      </a:moveTo>
                      <a:cubicBezTo>
                        <a:pt x="235190" y="73038"/>
                        <a:pt x="234863" y="72712"/>
                        <a:pt x="234863" y="72385"/>
                      </a:cubicBezTo>
                      <a:cubicBezTo>
                        <a:pt x="234863" y="73692"/>
                        <a:pt x="234536" y="75326"/>
                        <a:pt x="234209" y="76634"/>
                      </a:cubicBezTo>
                      <a:lnTo>
                        <a:pt x="233229" y="81210"/>
                      </a:lnTo>
                      <a:cubicBezTo>
                        <a:pt x="228326" y="107360"/>
                        <a:pt x="202503" y="125011"/>
                        <a:pt x="176354" y="120108"/>
                      </a:cubicBezTo>
                      <a:cubicBezTo>
                        <a:pt x="150204" y="115205"/>
                        <a:pt x="132553" y="89382"/>
                        <a:pt x="137456" y="63232"/>
                      </a:cubicBezTo>
                      <a:lnTo>
                        <a:pt x="138437" y="58656"/>
                      </a:lnTo>
                      <a:cubicBezTo>
                        <a:pt x="143013" y="33487"/>
                        <a:pt x="167528" y="16163"/>
                        <a:pt x="192697" y="19432"/>
                      </a:cubicBezTo>
                      <a:cubicBezTo>
                        <a:pt x="180603" y="10933"/>
                        <a:pt x="166548" y="4723"/>
                        <a:pt x="149877" y="1781"/>
                      </a:cubicBezTo>
                      <a:cubicBezTo>
                        <a:pt x="108038" y="-5737"/>
                        <a:pt x="74043" y="11260"/>
                        <a:pt x="44952" y="39371"/>
                      </a:cubicBezTo>
                      <a:cubicBezTo>
                        <a:pt x="21744" y="61925"/>
                        <a:pt x="4420" y="96573"/>
                        <a:pt x="3766" y="130567"/>
                      </a:cubicBezTo>
                      <a:cubicBezTo>
                        <a:pt x="-8982" y="215554"/>
                        <a:pt x="7035" y="313941"/>
                        <a:pt x="108038" y="332900"/>
                      </a:cubicBezTo>
                      <a:cubicBezTo>
                        <a:pt x="158703" y="342379"/>
                        <a:pt x="205118" y="314922"/>
                        <a:pt x="228980" y="271121"/>
                      </a:cubicBezTo>
                      <a:cubicBezTo>
                        <a:pt x="263301" y="206728"/>
                        <a:pt x="267223" y="139066"/>
                        <a:pt x="235190" y="7336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88B6F73-600A-4506-B57D-366674728E87}"/>
                    </a:ext>
                  </a:extLst>
                </p:cNvPr>
                <p:cNvSpPr/>
                <p:nvPr/>
              </p:nvSpPr>
              <p:spPr>
                <a:xfrm>
                  <a:off x="6768917" y="2401588"/>
                  <a:ext cx="248421" cy="323601"/>
                </a:xfrm>
                <a:custGeom>
                  <a:avLst/>
                  <a:gdLst>
                    <a:gd name="connsiteX0" fmla="*/ 229228 w 248420"/>
                    <a:gd name="connsiteY0" fmla="*/ 71318 h 323600"/>
                    <a:gd name="connsiteX1" fmla="*/ 228901 w 248420"/>
                    <a:gd name="connsiteY1" fmla="*/ 70665 h 323600"/>
                    <a:gd name="connsiteX2" fmla="*/ 228248 w 248420"/>
                    <a:gd name="connsiteY2" fmla="*/ 74914 h 323600"/>
                    <a:gd name="connsiteX3" fmla="*/ 227594 w 248420"/>
                    <a:gd name="connsiteY3" fmla="*/ 79163 h 323600"/>
                    <a:gd name="connsiteX4" fmla="*/ 172026 w 248420"/>
                    <a:gd name="connsiteY4" fmla="*/ 117080 h 323600"/>
                    <a:gd name="connsiteX5" fmla="*/ 134109 w 248420"/>
                    <a:gd name="connsiteY5" fmla="*/ 61512 h 323600"/>
                    <a:gd name="connsiteX6" fmla="*/ 134763 w 248420"/>
                    <a:gd name="connsiteY6" fmla="*/ 57263 h 323600"/>
                    <a:gd name="connsiteX7" fmla="*/ 187716 w 248420"/>
                    <a:gd name="connsiteY7" fmla="*/ 19019 h 323600"/>
                    <a:gd name="connsiteX8" fmla="*/ 146203 w 248420"/>
                    <a:gd name="connsiteY8" fmla="*/ 1695 h 323600"/>
                    <a:gd name="connsiteX9" fmla="*/ 43893 w 248420"/>
                    <a:gd name="connsiteY9" fmla="*/ 38305 h 323600"/>
                    <a:gd name="connsiteX10" fmla="*/ 3688 w 248420"/>
                    <a:gd name="connsiteY10" fmla="*/ 127213 h 323600"/>
                    <a:gd name="connsiteX11" fmla="*/ 105671 w 248420"/>
                    <a:gd name="connsiteY11" fmla="*/ 324642 h 323600"/>
                    <a:gd name="connsiteX12" fmla="*/ 223345 w 248420"/>
                    <a:gd name="connsiteY12" fmla="*/ 264172 h 323600"/>
                    <a:gd name="connsiteX13" fmla="*/ 229228 w 248420"/>
                    <a:gd name="connsiteY13" fmla="*/ 71318 h 32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8420" h="323600">
                      <a:moveTo>
                        <a:pt x="229228" y="71318"/>
                      </a:moveTo>
                      <a:cubicBezTo>
                        <a:pt x="229228" y="70992"/>
                        <a:pt x="228901" y="70665"/>
                        <a:pt x="228901" y="70665"/>
                      </a:cubicBezTo>
                      <a:cubicBezTo>
                        <a:pt x="228901" y="71972"/>
                        <a:pt x="228574" y="73280"/>
                        <a:pt x="228248" y="74914"/>
                      </a:cubicBezTo>
                      <a:lnTo>
                        <a:pt x="227594" y="79163"/>
                      </a:lnTo>
                      <a:cubicBezTo>
                        <a:pt x="222691" y="104659"/>
                        <a:pt x="197522" y="121983"/>
                        <a:pt x="172026" y="117080"/>
                      </a:cubicBezTo>
                      <a:cubicBezTo>
                        <a:pt x="146530" y="112177"/>
                        <a:pt x="129206" y="87008"/>
                        <a:pt x="134109" y="61512"/>
                      </a:cubicBezTo>
                      <a:lnTo>
                        <a:pt x="134763" y="57263"/>
                      </a:lnTo>
                      <a:cubicBezTo>
                        <a:pt x="139339" y="32748"/>
                        <a:pt x="162874" y="15751"/>
                        <a:pt x="187716" y="19019"/>
                      </a:cubicBezTo>
                      <a:cubicBezTo>
                        <a:pt x="175948" y="10521"/>
                        <a:pt x="162220" y="4637"/>
                        <a:pt x="146203" y="1695"/>
                      </a:cubicBezTo>
                      <a:cubicBezTo>
                        <a:pt x="105344" y="-5496"/>
                        <a:pt x="72331" y="10848"/>
                        <a:pt x="43893" y="38305"/>
                      </a:cubicBezTo>
                      <a:cubicBezTo>
                        <a:pt x="21339" y="60205"/>
                        <a:pt x="4342" y="93872"/>
                        <a:pt x="3688" y="127213"/>
                      </a:cubicBezTo>
                      <a:cubicBezTo>
                        <a:pt x="-8733" y="209911"/>
                        <a:pt x="6630" y="306011"/>
                        <a:pt x="105671" y="324642"/>
                      </a:cubicBezTo>
                      <a:cubicBezTo>
                        <a:pt x="155029" y="333795"/>
                        <a:pt x="200464" y="306991"/>
                        <a:pt x="223345" y="264172"/>
                      </a:cubicBezTo>
                      <a:cubicBezTo>
                        <a:pt x="257012" y="201086"/>
                        <a:pt x="260608" y="135385"/>
                        <a:pt x="229228" y="71318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354C527-B2CB-4709-A44C-090844236092}"/>
                    </a:ext>
                  </a:extLst>
                </p:cNvPr>
                <p:cNvSpPr/>
                <p:nvPr/>
              </p:nvSpPr>
              <p:spPr>
                <a:xfrm>
                  <a:off x="5854463" y="2499635"/>
                  <a:ext cx="405318" cy="215734"/>
                </a:xfrm>
                <a:custGeom>
                  <a:avLst/>
                  <a:gdLst>
                    <a:gd name="connsiteX0" fmla="*/ 407245 w 405318"/>
                    <a:gd name="connsiteY0" fmla="*/ 193255 h 215733"/>
                    <a:gd name="connsiteX1" fmla="*/ 307876 w 405318"/>
                    <a:gd name="connsiteY1" fmla="*/ 20014 h 215733"/>
                    <a:gd name="connsiteX2" fmla="*/ 207200 w 405318"/>
                    <a:gd name="connsiteY2" fmla="*/ 69698 h 215733"/>
                    <a:gd name="connsiteX3" fmla="*/ 115023 w 405318"/>
                    <a:gd name="connsiteY3" fmla="*/ 75 h 215733"/>
                    <a:gd name="connsiteX4" fmla="*/ 292 w 405318"/>
                    <a:gd name="connsiteY4" fmla="*/ 138014 h 215733"/>
                    <a:gd name="connsiteX5" fmla="*/ 43766 w 405318"/>
                    <a:gd name="connsiteY5" fmla="*/ 145859 h 215733"/>
                    <a:gd name="connsiteX6" fmla="*/ 115677 w 405318"/>
                    <a:gd name="connsiteY6" fmla="*/ 44202 h 215733"/>
                    <a:gd name="connsiteX7" fmla="*/ 184646 w 405318"/>
                    <a:gd name="connsiteY7" fmla="*/ 156319 h 215733"/>
                    <a:gd name="connsiteX8" fmla="*/ 228120 w 405318"/>
                    <a:gd name="connsiteY8" fmla="*/ 158280 h 215733"/>
                    <a:gd name="connsiteX9" fmla="*/ 297743 w 405318"/>
                    <a:gd name="connsiteY9" fmla="*/ 62834 h 215733"/>
                    <a:gd name="connsiteX10" fmla="*/ 363444 w 405318"/>
                    <a:gd name="connsiteY10" fmla="*/ 197504 h 215733"/>
                    <a:gd name="connsiteX11" fmla="*/ 407245 w 405318"/>
                    <a:gd name="connsiteY11" fmla="*/ 193255 h 21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318" h="215733">
                      <a:moveTo>
                        <a:pt x="407245" y="193255"/>
                      </a:moveTo>
                      <a:cubicBezTo>
                        <a:pt x="409860" y="125266"/>
                        <a:pt x="379788" y="40934"/>
                        <a:pt x="307876" y="20014"/>
                      </a:cubicBezTo>
                      <a:cubicBezTo>
                        <a:pt x="259500" y="5959"/>
                        <a:pt x="226486" y="32435"/>
                        <a:pt x="207200" y="69698"/>
                      </a:cubicBezTo>
                      <a:cubicBezTo>
                        <a:pt x="189876" y="32108"/>
                        <a:pt x="161439" y="2363"/>
                        <a:pt x="115023" y="75"/>
                      </a:cubicBezTo>
                      <a:cubicBezTo>
                        <a:pt x="44746" y="-2867"/>
                        <a:pt x="8791" y="81465"/>
                        <a:pt x="292" y="138014"/>
                      </a:cubicBezTo>
                      <a:cubicBezTo>
                        <a:pt x="-3957" y="166125"/>
                        <a:pt x="39516" y="173970"/>
                        <a:pt x="43766" y="145859"/>
                      </a:cubicBezTo>
                      <a:cubicBezTo>
                        <a:pt x="49649" y="106961"/>
                        <a:pt x="67954" y="47798"/>
                        <a:pt x="115677" y="44202"/>
                      </a:cubicBezTo>
                      <a:cubicBezTo>
                        <a:pt x="166015" y="40280"/>
                        <a:pt x="180724" y="121997"/>
                        <a:pt x="184646" y="156319"/>
                      </a:cubicBezTo>
                      <a:cubicBezTo>
                        <a:pt x="187261" y="180180"/>
                        <a:pt x="226159" y="183776"/>
                        <a:pt x="228120" y="158280"/>
                      </a:cubicBezTo>
                      <a:cubicBezTo>
                        <a:pt x="231062" y="123958"/>
                        <a:pt x="245117" y="44856"/>
                        <a:pt x="297743" y="62834"/>
                      </a:cubicBezTo>
                      <a:cubicBezTo>
                        <a:pt x="350696" y="80812"/>
                        <a:pt x="365405" y="148801"/>
                        <a:pt x="363444" y="197504"/>
                      </a:cubicBezTo>
                      <a:cubicBezTo>
                        <a:pt x="362137" y="225615"/>
                        <a:pt x="406264" y="221366"/>
                        <a:pt x="407245" y="19325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D4628B9-F003-4F2D-A690-4CFA7D1EDFAE}"/>
                    </a:ext>
                  </a:extLst>
                </p:cNvPr>
                <p:cNvSpPr/>
                <p:nvPr/>
              </p:nvSpPr>
              <p:spPr>
                <a:xfrm>
                  <a:off x="6112345" y="2595334"/>
                  <a:ext cx="75180" cy="107867"/>
                </a:xfrm>
                <a:custGeom>
                  <a:avLst/>
                  <a:gdLst>
                    <a:gd name="connsiteX0" fmla="*/ 78104 w 75180"/>
                    <a:gd name="connsiteY0" fmla="*/ 56370 h 107866"/>
                    <a:gd name="connsiteX1" fmla="*/ 56531 w 75180"/>
                    <a:gd name="connsiteY1" fmla="*/ 7013 h 107866"/>
                    <a:gd name="connsiteX2" fmla="*/ 41168 w 75180"/>
                    <a:gd name="connsiteY2" fmla="*/ 802 h 107866"/>
                    <a:gd name="connsiteX3" fmla="*/ 9789 w 75180"/>
                    <a:gd name="connsiteY3" fmla="*/ 15184 h 107866"/>
                    <a:gd name="connsiteX4" fmla="*/ 3251 w 75180"/>
                    <a:gd name="connsiteY4" fmla="*/ 79251 h 107866"/>
                    <a:gd name="connsiteX5" fmla="*/ 59800 w 75180"/>
                    <a:gd name="connsiteY5" fmla="*/ 104093 h 107866"/>
                    <a:gd name="connsiteX6" fmla="*/ 78104 w 75180"/>
                    <a:gd name="connsiteY6" fmla="*/ 56370 h 10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80" h="107866">
                      <a:moveTo>
                        <a:pt x="78104" y="56370"/>
                      </a:moveTo>
                      <a:cubicBezTo>
                        <a:pt x="77451" y="38065"/>
                        <a:pt x="69606" y="19761"/>
                        <a:pt x="56531" y="7013"/>
                      </a:cubicBezTo>
                      <a:cubicBezTo>
                        <a:pt x="52282" y="3090"/>
                        <a:pt x="46725" y="802"/>
                        <a:pt x="41168" y="802"/>
                      </a:cubicBezTo>
                      <a:cubicBezTo>
                        <a:pt x="29074" y="-2140"/>
                        <a:pt x="14692" y="3090"/>
                        <a:pt x="9789" y="15184"/>
                      </a:cubicBezTo>
                      <a:cubicBezTo>
                        <a:pt x="1944" y="35450"/>
                        <a:pt x="-3940" y="58004"/>
                        <a:pt x="3251" y="79251"/>
                      </a:cubicBezTo>
                      <a:cubicBezTo>
                        <a:pt x="11096" y="102132"/>
                        <a:pt x="37899" y="117168"/>
                        <a:pt x="59800" y="104093"/>
                      </a:cubicBezTo>
                      <a:cubicBezTo>
                        <a:pt x="75489" y="94287"/>
                        <a:pt x="78431" y="73367"/>
                        <a:pt x="78104" y="5637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BFAF8C2-DF32-4E3E-BFDF-38448E5B0BA2}"/>
                    </a:ext>
                  </a:extLst>
                </p:cNvPr>
                <p:cNvSpPr/>
                <p:nvPr/>
              </p:nvSpPr>
              <p:spPr>
                <a:xfrm>
                  <a:off x="5923415" y="2572184"/>
                  <a:ext cx="78449" cy="107867"/>
                </a:xfrm>
                <a:custGeom>
                  <a:avLst/>
                  <a:gdLst>
                    <a:gd name="connsiteX0" fmla="*/ 78104 w 78448"/>
                    <a:gd name="connsiteY0" fmla="*/ 65465 h 107866"/>
                    <a:gd name="connsiteX1" fmla="*/ 67971 w 78448"/>
                    <a:gd name="connsiteY1" fmla="*/ 12512 h 107866"/>
                    <a:gd name="connsiteX2" fmla="*/ 54569 w 78448"/>
                    <a:gd name="connsiteY2" fmla="*/ 3033 h 107866"/>
                    <a:gd name="connsiteX3" fmla="*/ 20901 w 78448"/>
                    <a:gd name="connsiteY3" fmla="*/ 9897 h 107866"/>
                    <a:gd name="connsiteX4" fmla="*/ 309 w 78448"/>
                    <a:gd name="connsiteY4" fmla="*/ 71021 h 107866"/>
                    <a:gd name="connsiteX5" fmla="*/ 49993 w 78448"/>
                    <a:gd name="connsiteY5" fmla="*/ 107631 h 107866"/>
                    <a:gd name="connsiteX6" fmla="*/ 78104 w 78448"/>
                    <a:gd name="connsiteY6" fmla="*/ 65465 h 10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448" h="107866">
                      <a:moveTo>
                        <a:pt x="78104" y="65465"/>
                      </a:moveTo>
                      <a:cubicBezTo>
                        <a:pt x="81699" y="47487"/>
                        <a:pt x="78104" y="27875"/>
                        <a:pt x="67971" y="12512"/>
                      </a:cubicBezTo>
                      <a:cubicBezTo>
                        <a:pt x="64702" y="7609"/>
                        <a:pt x="59799" y="4340"/>
                        <a:pt x="54569" y="3033"/>
                      </a:cubicBezTo>
                      <a:cubicBezTo>
                        <a:pt x="43456" y="-2524"/>
                        <a:pt x="28093" y="-563"/>
                        <a:pt x="20901" y="9897"/>
                      </a:cubicBezTo>
                      <a:cubicBezTo>
                        <a:pt x="8807" y="27875"/>
                        <a:pt x="-1979" y="48468"/>
                        <a:pt x="309" y="71021"/>
                      </a:cubicBezTo>
                      <a:cubicBezTo>
                        <a:pt x="2924" y="95210"/>
                        <a:pt x="25478" y="115803"/>
                        <a:pt x="49993" y="107631"/>
                      </a:cubicBezTo>
                      <a:cubicBezTo>
                        <a:pt x="67317" y="101747"/>
                        <a:pt x="74835" y="81808"/>
                        <a:pt x="78104" y="65465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CA2F044-DFCB-4D80-9B37-BA410DFE6878}"/>
                    </a:ext>
                  </a:extLst>
                </p:cNvPr>
                <p:cNvSpPr/>
                <p:nvPr/>
              </p:nvSpPr>
              <p:spPr>
                <a:xfrm>
                  <a:off x="5277838" y="2543286"/>
                  <a:ext cx="326870" cy="336676"/>
                </a:xfrm>
                <a:custGeom>
                  <a:avLst/>
                  <a:gdLst>
                    <a:gd name="connsiteX0" fmla="*/ 300058 w 326869"/>
                    <a:gd name="connsiteY0" fmla="*/ 70174 h 336675"/>
                    <a:gd name="connsiteX1" fmla="*/ 194479 w 326869"/>
                    <a:gd name="connsiteY1" fmla="*/ 2512 h 336675"/>
                    <a:gd name="connsiteX2" fmla="*/ 71902 w 326869"/>
                    <a:gd name="connsiteY2" fmla="*/ 29315 h 336675"/>
                    <a:gd name="connsiteX3" fmla="*/ 4240 w 326869"/>
                    <a:gd name="connsiteY3" fmla="*/ 134894 h 336675"/>
                    <a:gd name="connsiteX4" fmla="*/ 2606 w 326869"/>
                    <a:gd name="connsiteY4" fmla="*/ 144373 h 336675"/>
                    <a:gd name="connsiteX5" fmla="*/ 29409 w 326869"/>
                    <a:gd name="connsiteY5" fmla="*/ 266950 h 336675"/>
                    <a:gd name="connsiteX6" fmla="*/ 134988 w 326869"/>
                    <a:gd name="connsiteY6" fmla="*/ 334612 h 336675"/>
                    <a:gd name="connsiteX7" fmla="*/ 257564 w 326869"/>
                    <a:gd name="connsiteY7" fmla="*/ 307808 h 336675"/>
                    <a:gd name="connsiteX8" fmla="*/ 325226 w 326869"/>
                    <a:gd name="connsiteY8" fmla="*/ 202229 h 336675"/>
                    <a:gd name="connsiteX9" fmla="*/ 327188 w 326869"/>
                    <a:gd name="connsiteY9" fmla="*/ 192750 h 336675"/>
                    <a:gd name="connsiteX10" fmla="*/ 300058 w 326869"/>
                    <a:gd name="connsiteY10" fmla="*/ 70174 h 33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6869" h="336675">
                      <a:moveTo>
                        <a:pt x="300058" y="70174"/>
                      </a:moveTo>
                      <a:cubicBezTo>
                        <a:pt x="275215" y="34545"/>
                        <a:pt x="236972" y="10030"/>
                        <a:pt x="194479" y="2512"/>
                      </a:cubicBezTo>
                      <a:cubicBezTo>
                        <a:pt x="151985" y="-5006"/>
                        <a:pt x="107531" y="4473"/>
                        <a:pt x="71902" y="29315"/>
                      </a:cubicBezTo>
                      <a:cubicBezTo>
                        <a:pt x="36274" y="54157"/>
                        <a:pt x="12085" y="92401"/>
                        <a:pt x="4240" y="134894"/>
                      </a:cubicBezTo>
                      <a:lnTo>
                        <a:pt x="2606" y="144373"/>
                      </a:lnTo>
                      <a:cubicBezTo>
                        <a:pt x="-5239" y="186866"/>
                        <a:pt x="4894" y="231648"/>
                        <a:pt x="29409" y="266950"/>
                      </a:cubicBezTo>
                      <a:cubicBezTo>
                        <a:pt x="54251" y="302578"/>
                        <a:pt x="92495" y="327093"/>
                        <a:pt x="134988" y="334612"/>
                      </a:cubicBezTo>
                      <a:cubicBezTo>
                        <a:pt x="177481" y="342130"/>
                        <a:pt x="221936" y="332650"/>
                        <a:pt x="257564" y="307808"/>
                      </a:cubicBezTo>
                      <a:cubicBezTo>
                        <a:pt x="293193" y="282966"/>
                        <a:pt x="317382" y="244722"/>
                        <a:pt x="325226" y="202229"/>
                      </a:cubicBezTo>
                      <a:lnTo>
                        <a:pt x="327188" y="192750"/>
                      </a:lnTo>
                      <a:cubicBezTo>
                        <a:pt x="334706" y="150257"/>
                        <a:pt x="324573" y="105149"/>
                        <a:pt x="300058" y="70174"/>
                      </a:cubicBezTo>
                      <a:close/>
                    </a:path>
                  </a:pathLst>
                </a:custGeom>
                <a:solidFill>
                  <a:srgbClr val="FF3E5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1D5856E-B9ED-4A03-B8F7-73FB0B250C76}"/>
                    </a:ext>
                  </a:extLst>
                </p:cNvPr>
                <p:cNvSpPr/>
                <p:nvPr/>
              </p:nvSpPr>
              <p:spPr>
                <a:xfrm>
                  <a:off x="6482447" y="2771674"/>
                  <a:ext cx="336676" cy="326870"/>
                </a:xfrm>
                <a:custGeom>
                  <a:avLst/>
                  <a:gdLst>
                    <a:gd name="connsiteX0" fmla="*/ 307808 w 336675"/>
                    <a:gd name="connsiteY0" fmla="*/ 72229 h 326869"/>
                    <a:gd name="connsiteX1" fmla="*/ 202229 w 336675"/>
                    <a:gd name="connsiteY1" fmla="*/ 4567 h 326869"/>
                    <a:gd name="connsiteX2" fmla="*/ 192750 w 336675"/>
                    <a:gd name="connsiteY2" fmla="*/ 2606 h 326869"/>
                    <a:gd name="connsiteX3" fmla="*/ 70174 w 336675"/>
                    <a:gd name="connsiteY3" fmla="*/ 29409 h 326869"/>
                    <a:gd name="connsiteX4" fmla="*/ 2512 w 336675"/>
                    <a:gd name="connsiteY4" fmla="*/ 134988 h 326869"/>
                    <a:gd name="connsiteX5" fmla="*/ 29315 w 336675"/>
                    <a:gd name="connsiteY5" fmla="*/ 257564 h 326869"/>
                    <a:gd name="connsiteX6" fmla="*/ 134894 w 336675"/>
                    <a:gd name="connsiteY6" fmla="*/ 325226 h 326869"/>
                    <a:gd name="connsiteX7" fmla="*/ 144373 w 336675"/>
                    <a:gd name="connsiteY7" fmla="*/ 327188 h 326869"/>
                    <a:gd name="connsiteX8" fmla="*/ 266949 w 336675"/>
                    <a:gd name="connsiteY8" fmla="*/ 300384 h 326869"/>
                    <a:gd name="connsiteX9" fmla="*/ 334611 w 336675"/>
                    <a:gd name="connsiteY9" fmla="*/ 194805 h 326869"/>
                    <a:gd name="connsiteX10" fmla="*/ 307808 w 336675"/>
                    <a:gd name="connsiteY10" fmla="*/ 72229 h 326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675" h="326869">
                      <a:moveTo>
                        <a:pt x="307808" y="72229"/>
                      </a:moveTo>
                      <a:cubicBezTo>
                        <a:pt x="282966" y="36600"/>
                        <a:pt x="244722" y="12412"/>
                        <a:pt x="202229" y="4567"/>
                      </a:cubicBezTo>
                      <a:lnTo>
                        <a:pt x="192750" y="2606"/>
                      </a:lnTo>
                      <a:cubicBezTo>
                        <a:pt x="150257" y="-5239"/>
                        <a:pt x="105476" y="4894"/>
                        <a:pt x="70174" y="29409"/>
                      </a:cubicBezTo>
                      <a:cubicBezTo>
                        <a:pt x="34545" y="54251"/>
                        <a:pt x="10030" y="92495"/>
                        <a:pt x="2512" y="134988"/>
                      </a:cubicBezTo>
                      <a:cubicBezTo>
                        <a:pt x="-5006" y="177481"/>
                        <a:pt x="4473" y="221936"/>
                        <a:pt x="29315" y="257564"/>
                      </a:cubicBezTo>
                      <a:cubicBezTo>
                        <a:pt x="54157" y="293193"/>
                        <a:pt x="92401" y="317382"/>
                        <a:pt x="134894" y="325226"/>
                      </a:cubicBezTo>
                      <a:lnTo>
                        <a:pt x="144373" y="327188"/>
                      </a:lnTo>
                      <a:cubicBezTo>
                        <a:pt x="186866" y="335033"/>
                        <a:pt x="231647" y="324899"/>
                        <a:pt x="266949" y="300384"/>
                      </a:cubicBezTo>
                      <a:cubicBezTo>
                        <a:pt x="302578" y="275542"/>
                        <a:pt x="327093" y="237298"/>
                        <a:pt x="334611" y="194805"/>
                      </a:cubicBezTo>
                      <a:cubicBezTo>
                        <a:pt x="342129" y="152312"/>
                        <a:pt x="332650" y="107858"/>
                        <a:pt x="307808" y="72229"/>
                      </a:cubicBezTo>
                      <a:close/>
                    </a:path>
                  </a:pathLst>
                </a:custGeom>
                <a:solidFill>
                  <a:srgbClr val="FF3E5F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3C25FC0-D930-4CE5-8A27-8DB4DCCA6C64}"/>
                    </a:ext>
                  </a:extLst>
                </p:cNvPr>
                <p:cNvSpPr/>
                <p:nvPr/>
              </p:nvSpPr>
              <p:spPr>
                <a:xfrm>
                  <a:off x="5921995" y="2903435"/>
                  <a:ext cx="160166" cy="251690"/>
                </a:xfrm>
                <a:custGeom>
                  <a:avLst/>
                  <a:gdLst>
                    <a:gd name="connsiteX0" fmla="*/ 144571 w 160166"/>
                    <a:gd name="connsiteY0" fmla="*/ 57487 h 251689"/>
                    <a:gd name="connsiteX1" fmla="*/ 134765 w 160166"/>
                    <a:gd name="connsiteY1" fmla="*/ 37875 h 251689"/>
                    <a:gd name="connsiteX2" fmla="*/ 117441 w 160166"/>
                    <a:gd name="connsiteY2" fmla="*/ 15975 h 251689"/>
                    <a:gd name="connsiteX3" fmla="*/ 75602 w 160166"/>
                    <a:gd name="connsiteY3" fmla="*/ 285 h 251689"/>
                    <a:gd name="connsiteX4" fmla="*/ 71680 w 160166"/>
                    <a:gd name="connsiteY4" fmla="*/ 612 h 251689"/>
                    <a:gd name="connsiteX5" fmla="*/ 36377 w 160166"/>
                    <a:gd name="connsiteY5" fmla="*/ 3881 h 251689"/>
                    <a:gd name="connsiteX6" fmla="*/ 3690 w 160166"/>
                    <a:gd name="connsiteY6" fmla="*/ 74484 h 251689"/>
                    <a:gd name="connsiteX7" fmla="*/ 45203 w 160166"/>
                    <a:gd name="connsiteY7" fmla="*/ 191504 h 251689"/>
                    <a:gd name="connsiteX8" fmla="*/ 153724 w 160166"/>
                    <a:gd name="connsiteY8" fmla="*/ 210789 h 251689"/>
                    <a:gd name="connsiteX9" fmla="*/ 144571 w 160166"/>
                    <a:gd name="connsiteY9" fmla="*/ 57487 h 25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166" h="251689">
                      <a:moveTo>
                        <a:pt x="144571" y="57487"/>
                      </a:moveTo>
                      <a:cubicBezTo>
                        <a:pt x="141630" y="50623"/>
                        <a:pt x="138361" y="44086"/>
                        <a:pt x="134765" y="37875"/>
                      </a:cubicBezTo>
                      <a:cubicBezTo>
                        <a:pt x="131170" y="29049"/>
                        <a:pt x="125286" y="21205"/>
                        <a:pt x="117441" y="15975"/>
                      </a:cubicBezTo>
                      <a:cubicBezTo>
                        <a:pt x="106654" y="6496"/>
                        <a:pt x="93580" y="612"/>
                        <a:pt x="75602" y="285"/>
                      </a:cubicBezTo>
                      <a:cubicBezTo>
                        <a:pt x="74294" y="285"/>
                        <a:pt x="72987" y="612"/>
                        <a:pt x="71680" y="612"/>
                      </a:cubicBezTo>
                      <a:cubicBezTo>
                        <a:pt x="61220" y="-696"/>
                        <a:pt x="50106" y="-42"/>
                        <a:pt x="36377" y="3881"/>
                      </a:cubicBezTo>
                      <a:cubicBezTo>
                        <a:pt x="8594" y="11399"/>
                        <a:pt x="-7750" y="48662"/>
                        <a:pt x="3690" y="74484"/>
                      </a:cubicBezTo>
                      <a:cubicBezTo>
                        <a:pt x="21342" y="114036"/>
                        <a:pt x="49452" y="146396"/>
                        <a:pt x="45203" y="191504"/>
                      </a:cubicBezTo>
                      <a:cubicBezTo>
                        <a:pt x="38666" y="262108"/>
                        <a:pt x="135419" y="279759"/>
                        <a:pt x="153724" y="210789"/>
                      </a:cubicBezTo>
                      <a:cubicBezTo>
                        <a:pt x="166799" y="160124"/>
                        <a:pt x="165491" y="106191"/>
                        <a:pt x="144571" y="57487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1241F16-3259-4505-B435-38248159FE11}"/>
                    </a:ext>
                  </a:extLst>
                </p:cNvPr>
                <p:cNvSpPr/>
                <p:nvPr/>
              </p:nvSpPr>
              <p:spPr>
                <a:xfrm>
                  <a:off x="6148940" y="4377673"/>
                  <a:ext cx="892354" cy="1153850"/>
                </a:xfrm>
                <a:custGeom>
                  <a:avLst/>
                  <a:gdLst>
                    <a:gd name="connsiteX0" fmla="*/ 892678 w 892354"/>
                    <a:gd name="connsiteY0" fmla="*/ 194717 h 1153849"/>
                    <a:gd name="connsiteX1" fmla="*/ 651448 w 892354"/>
                    <a:gd name="connsiteY1" fmla="*/ 230 h 1153849"/>
                    <a:gd name="connsiteX2" fmla="*/ 296141 w 892354"/>
                    <a:gd name="connsiteY2" fmla="*/ 132939 h 1153849"/>
                    <a:gd name="connsiteX3" fmla="*/ 8822 w 892354"/>
                    <a:gd name="connsiteY3" fmla="*/ 446080 h 1153849"/>
                    <a:gd name="connsiteX4" fmla="*/ 160490 w 892354"/>
                    <a:gd name="connsiteY4" fmla="*/ 518645 h 1153849"/>
                    <a:gd name="connsiteX5" fmla="*/ 611570 w 892354"/>
                    <a:gd name="connsiteY5" fmla="*/ 174124 h 1153849"/>
                    <a:gd name="connsiteX6" fmla="*/ 659620 w 892354"/>
                    <a:gd name="connsiteY6" fmla="*/ 167914 h 1153849"/>
                    <a:gd name="connsiteX7" fmla="*/ 680867 w 892354"/>
                    <a:gd name="connsiteY7" fmla="*/ 167260 h 1153849"/>
                    <a:gd name="connsiteX8" fmla="*/ 681193 w 892354"/>
                    <a:gd name="connsiteY8" fmla="*/ 167260 h 1153849"/>
                    <a:gd name="connsiteX9" fmla="*/ 683808 w 892354"/>
                    <a:gd name="connsiteY9" fmla="*/ 167587 h 1153849"/>
                    <a:gd name="connsiteX10" fmla="*/ 709631 w 892354"/>
                    <a:gd name="connsiteY10" fmla="*/ 172490 h 1153849"/>
                    <a:gd name="connsiteX11" fmla="*/ 713880 w 892354"/>
                    <a:gd name="connsiteY11" fmla="*/ 174451 h 1153849"/>
                    <a:gd name="connsiteX12" fmla="*/ 715515 w 892354"/>
                    <a:gd name="connsiteY12" fmla="*/ 175105 h 1153849"/>
                    <a:gd name="connsiteX13" fmla="*/ 718130 w 892354"/>
                    <a:gd name="connsiteY13" fmla="*/ 177066 h 1153849"/>
                    <a:gd name="connsiteX14" fmla="*/ 719764 w 892354"/>
                    <a:gd name="connsiteY14" fmla="*/ 180008 h 1153849"/>
                    <a:gd name="connsiteX15" fmla="*/ 723033 w 892354"/>
                    <a:gd name="connsiteY15" fmla="*/ 188833 h 1153849"/>
                    <a:gd name="connsiteX16" fmla="*/ 724340 w 892354"/>
                    <a:gd name="connsiteY16" fmla="*/ 200274 h 1153849"/>
                    <a:gd name="connsiteX17" fmla="*/ 724994 w 892354"/>
                    <a:gd name="connsiteY17" fmla="*/ 215310 h 1153849"/>
                    <a:gd name="connsiteX18" fmla="*/ 724994 w 892354"/>
                    <a:gd name="connsiteY18" fmla="*/ 216944 h 1153849"/>
                    <a:gd name="connsiteX19" fmla="*/ 724667 w 892354"/>
                    <a:gd name="connsiteY19" fmla="*/ 219559 h 1153849"/>
                    <a:gd name="connsiteX20" fmla="*/ 710939 w 892354"/>
                    <a:gd name="connsiteY20" fmla="*/ 290490 h 1153849"/>
                    <a:gd name="connsiteX21" fmla="*/ 707670 w 892354"/>
                    <a:gd name="connsiteY21" fmla="*/ 301277 h 1153849"/>
                    <a:gd name="connsiteX22" fmla="*/ 703747 w 892354"/>
                    <a:gd name="connsiteY22" fmla="*/ 313371 h 1153849"/>
                    <a:gd name="connsiteX23" fmla="*/ 686096 w 892354"/>
                    <a:gd name="connsiteY23" fmla="*/ 359459 h 1153849"/>
                    <a:gd name="connsiteX24" fmla="*/ 601110 w 892354"/>
                    <a:gd name="connsiteY24" fmla="*/ 526163 h 1153849"/>
                    <a:gd name="connsiteX25" fmla="*/ 577903 w 892354"/>
                    <a:gd name="connsiteY25" fmla="*/ 564407 h 1153849"/>
                    <a:gd name="connsiteX26" fmla="*/ 570058 w 892354"/>
                    <a:gd name="connsiteY26" fmla="*/ 576828 h 1153849"/>
                    <a:gd name="connsiteX27" fmla="*/ 562213 w 892354"/>
                    <a:gd name="connsiteY27" fmla="*/ 588922 h 1153849"/>
                    <a:gd name="connsiteX28" fmla="*/ 511875 w 892354"/>
                    <a:gd name="connsiteY28" fmla="*/ 659853 h 1153849"/>
                    <a:gd name="connsiteX29" fmla="*/ 406623 w 892354"/>
                    <a:gd name="connsiteY29" fmla="*/ 777526 h 1153849"/>
                    <a:gd name="connsiteX30" fmla="*/ 137609 w 892354"/>
                    <a:gd name="connsiteY30" fmla="*/ 990972 h 1153849"/>
                    <a:gd name="connsiteX31" fmla="*/ 73216 w 892354"/>
                    <a:gd name="connsiteY31" fmla="*/ 1030850 h 1153849"/>
                    <a:gd name="connsiteX32" fmla="*/ 190562 w 892354"/>
                    <a:gd name="connsiteY32" fmla="*/ 1155060 h 1153849"/>
                    <a:gd name="connsiteX33" fmla="*/ 233382 w 892354"/>
                    <a:gd name="connsiteY33" fmla="*/ 1128911 h 1153849"/>
                    <a:gd name="connsiteX34" fmla="*/ 375570 w 892354"/>
                    <a:gd name="connsiteY34" fmla="*/ 1026273 h 1153849"/>
                    <a:gd name="connsiteX35" fmla="*/ 590650 w 892354"/>
                    <a:gd name="connsiteY35" fmla="*/ 829498 h 1153849"/>
                    <a:gd name="connsiteX36" fmla="*/ 785792 w 892354"/>
                    <a:gd name="connsiteY36" fmla="*/ 539565 h 1153849"/>
                    <a:gd name="connsiteX37" fmla="*/ 892678 w 892354"/>
                    <a:gd name="connsiteY37" fmla="*/ 194717 h 115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92354" h="1153849">
                      <a:moveTo>
                        <a:pt x="892678" y="194717"/>
                      </a:moveTo>
                      <a:cubicBezTo>
                        <a:pt x="889736" y="59393"/>
                        <a:pt x="774351" y="-4346"/>
                        <a:pt x="651448" y="230"/>
                      </a:cubicBezTo>
                      <a:cubicBezTo>
                        <a:pt x="524296" y="4806"/>
                        <a:pt x="400412" y="64950"/>
                        <a:pt x="296141" y="132939"/>
                      </a:cubicBezTo>
                      <a:cubicBezTo>
                        <a:pt x="178468" y="209753"/>
                        <a:pt x="69620" y="317947"/>
                        <a:pt x="8822" y="446080"/>
                      </a:cubicBezTo>
                      <a:cubicBezTo>
                        <a:pt x="-37920" y="544141"/>
                        <a:pt x="114074" y="616379"/>
                        <a:pt x="160490" y="518645"/>
                      </a:cubicBezTo>
                      <a:cubicBezTo>
                        <a:pt x="239919" y="350961"/>
                        <a:pt x="439637" y="206811"/>
                        <a:pt x="611570" y="174124"/>
                      </a:cubicBezTo>
                      <a:cubicBezTo>
                        <a:pt x="627587" y="171182"/>
                        <a:pt x="643603" y="169221"/>
                        <a:pt x="659620" y="167914"/>
                      </a:cubicBezTo>
                      <a:cubicBezTo>
                        <a:pt x="666811" y="167260"/>
                        <a:pt x="673675" y="167260"/>
                        <a:pt x="680867" y="167260"/>
                      </a:cubicBezTo>
                      <a:cubicBezTo>
                        <a:pt x="681193" y="167260"/>
                        <a:pt x="681193" y="167260"/>
                        <a:pt x="681193" y="167260"/>
                      </a:cubicBezTo>
                      <a:cubicBezTo>
                        <a:pt x="681847" y="167260"/>
                        <a:pt x="682828" y="167587"/>
                        <a:pt x="683808" y="167587"/>
                      </a:cubicBezTo>
                      <a:cubicBezTo>
                        <a:pt x="689038" y="167914"/>
                        <a:pt x="706362" y="172163"/>
                        <a:pt x="709631" y="172490"/>
                      </a:cubicBezTo>
                      <a:cubicBezTo>
                        <a:pt x="710939" y="173144"/>
                        <a:pt x="712573" y="173798"/>
                        <a:pt x="713880" y="174451"/>
                      </a:cubicBezTo>
                      <a:cubicBezTo>
                        <a:pt x="714534" y="174778"/>
                        <a:pt x="714861" y="175105"/>
                        <a:pt x="715515" y="175105"/>
                      </a:cubicBezTo>
                      <a:cubicBezTo>
                        <a:pt x="716495" y="175759"/>
                        <a:pt x="717476" y="176412"/>
                        <a:pt x="718130" y="177066"/>
                      </a:cubicBezTo>
                      <a:cubicBezTo>
                        <a:pt x="718457" y="177720"/>
                        <a:pt x="719110" y="178701"/>
                        <a:pt x="719764" y="180008"/>
                      </a:cubicBezTo>
                      <a:cubicBezTo>
                        <a:pt x="721072" y="182950"/>
                        <a:pt x="722052" y="185892"/>
                        <a:pt x="723033" y="188833"/>
                      </a:cubicBezTo>
                      <a:cubicBezTo>
                        <a:pt x="723686" y="192429"/>
                        <a:pt x="724013" y="196352"/>
                        <a:pt x="724340" y="200274"/>
                      </a:cubicBezTo>
                      <a:cubicBezTo>
                        <a:pt x="724994" y="205177"/>
                        <a:pt x="724994" y="210407"/>
                        <a:pt x="724994" y="215310"/>
                      </a:cubicBezTo>
                      <a:cubicBezTo>
                        <a:pt x="724994" y="215964"/>
                        <a:pt x="724994" y="216291"/>
                        <a:pt x="724994" y="216944"/>
                      </a:cubicBezTo>
                      <a:cubicBezTo>
                        <a:pt x="724994" y="217925"/>
                        <a:pt x="724994" y="218578"/>
                        <a:pt x="724667" y="219559"/>
                      </a:cubicBezTo>
                      <a:cubicBezTo>
                        <a:pt x="722706" y="243421"/>
                        <a:pt x="717149" y="267282"/>
                        <a:pt x="710939" y="290490"/>
                      </a:cubicBezTo>
                      <a:cubicBezTo>
                        <a:pt x="709958" y="294085"/>
                        <a:pt x="708977" y="297681"/>
                        <a:pt x="707670" y="301277"/>
                      </a:cubicBezTo>
                      <a:cubicBezTo>
                        <a:pt x="706689" y="304219"/>
                        <a:pt x="704401" y="311410"/>
                        <a:pt x="703747" y="313371"/>
                      </a:cubicBezTo>
                      <a:cubicBezTo>
                        <a:pt x="698191" y="329061"/>
                        <a:pt x="692307" y="344097"/>
                        <a:pt x="686096" y="359459"/>
                      </a:cubicBezTo>
                      <a:cubicBezTo>
                        <a:pt x="662235" y="416989"/>
                        <a:pt x="632817" y="472556"/>
                        <a:pt x="601110" y="526163"/>
                      </a:cubicBezTo>
                      <a:cubicBezTo>
                        <a:pt x="593592" y="538911"/>
                        <a:pt x="585747" y="551659"/>
                        <a:pt x="577903" y="564407"/>
                      </a:cubicBezTo>
                      <a:cubicBezTo>
                        <a:pt x="575288" y="568656"/>
                        <a:pt x="572673" y="572579"/>
                        <a:pt x="570058" y="576828"/>
                      </a:cubicBezTo>
                      <a:cubicBezTo>
                        <a:pt x="569404" y="578135"/>
                        <a:pt x="563194" y="587288"/>
                        <a:pt x="562213" y="588922"/>
                      </a:cubicBezTo>
                      <a:cubicBezTo>
                        <a:pt x="546196" y="613110"/>
                        <a:pt x="529526" y="636645"/>
                        <a:pt x="511875" y="659853"/>
                      </a:cubicBezTo>
                      <a:cubicBezTo>
                        <a:pt x="479842" y="702672"/>
                        <a:pt x="444867" y="740590"/>
                        <a:pt x="406623" y="777526"/>
                      </a:cubicBezTo>
                      <a:cubicBezTo>
                        <a:pt x="324579" y="856301"/>
                        <a:pt x="234362" y="931154"/>
                        <a:pt x="137609" y="990972"/>
                      </a:cubicBezTo>
                      <a:cubicBezTo>
                        <a:pt x="116036" y="1004373"/>
                        <a:pt x="94135" y="1016794"/>
                        <a:pt x="73216" y="1030850"/>
                      </a:cubicBezTo>
                      <a:cubicBezTo>
                        <a:pt x="114401" y="1069747"/>
                        <a:pt x="150684" y="1114201"/>
                        <a:pt x="190562" y="1155060"/>
                      </a:cubicBezTo>
                      <a:cubicBezTo>
                        <a:pt x="204617" y="1146235"/>
                        <a:pt x="219327" y="1137736"/>
                        <a:pt x="233382" y="1128911"/>
                      </a:cubicBezTo>
                      <a:cubicBezTo>
                        <a:pt x="283066" y="1098512"/>
                        <a:pt x="329808" y="1062556"/>
                        <a:pt x="375570" y="1026273"/>
                      </a:cubicBezTo>
                      <a:cubicBezTo>
                        <a:pt x="451077" y="966456"/>
                        <a:pt x="526584" y="901736"/>
                        <a:pt x="590650" y="829498"/>
                      </a:cubicBezTo>
                      <a:cubicBezTo>
                        <a:pt x="667792" y="742878"/>
                        <a:pt x="731204" y="641221"/>
                        <a:pt x="785792" y="539565"/>
                      </a:cubicBezTo>
                      <a:cubicBezTo>
                        <a:pt x="843321" y="434639"/>
                        <a:pt x="895620" y="315659"/>
                        <a:pt x="892678" y="194717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FEC1254-A8C1-4CAC-88DF-5DE6F132F8EE}"/>
                    </a:ext>
                  </a:extLst>
                </p:cNvPr>
                <p:cNvSpPr/>
                <p:nvPr/>
              </p:nvSpPr>
              <p:spPr>
                <a:xfrm>
                  <a:off x="4562119" y="4455342"/>
                  <a:ext cx="1003490" cy="1147313"/>
                </a:xfrm>
                <a:custGeom>
                  <a:avLst/>
                  <a:gdLst>
                    <a:gd name="connsiteX0" fmla="*/ 519 w 1003489"/>
                    <a:gd name="connsiteY0" fmla="*/ 201381 h 1147312"/>
                    <a:gd name="connsiteX1" fmla="*/ 279339 w 1003489"/>
                    <a:gd name="connsiteY1" fmla="*/ 29 h 1147312"/>
                    <a:gd name="connsiteX2" fmla="*/ 679428 w 1003489"/>
                    <a:gd name="connsiteY2" fmla="*/ 124893 h 1147312"/>
                    <a:gd name="connsiteX3" fmla="*/ 997472 w 1003489"/>
                    <a:gd name="connsiteY3" fmla="*/ 432478 h 1147312"/>
                    <a:gd name="connsiteX4" fmla="*/ 823250 w 1003489"/>
                    <a:gd name="connsiteY4" fmla="*/ 508965 h 1147312"/>
                    <a:gd name="connsiteX5" fmla="*/ 320198 w 1003489"/>
                    <a:gd name="connsiteY5" fmla="*/ 173924 h 1147312"/>
                    <a:gd name="connsiteX6" fmla="*/ 265937 w 1003489"/>
                    <a:gd name="connsiteY6" fmla="*/ 169021 h 1147312"/>
                    <a:gd name="connsiteX7" fmla="*/ 241749 w 1003489"/>
                    <a:gd name="connsiteY7" fmla="*/ 168694 h 1147312"/>
                    <a:gd name="connsiteX8" fmla="*/ 241422 w 1003489"/>
                    <a:gd name="connsiteY8" fmla="*/ 168694 h 1147312"/>
                    <a:gd name="connsiteX9" fmla="*/ 238153 w 1003489"/>
                    <a:gd name="connsiteY9" fmla="*/ 169021 h 1147312"/>
                    <a:gd name="connsiteX10" fmla="*/ 208735 w 1003489"/>
                    <a:gd name="connsiteY10" fmla="*/ 174578 h 1147312"/>
                    <a:gd name="connsiteX11" fmla="*/ 203832 w 1003489"/>
                    <a:gd name="connsiteY11" fmla="*/ 176539 h 1147312"/>
                    <a:gd name="connsiteX12" fmla="*/ 201871 w 1003489"/>
                    <a:gd name="connsiteY12" fmla="*/ 177520 h 1147312"/>
                    <a:gd name="connsiteX13" fmla="*/ 198929 w 1003489"/>
                    <a:gd name="connsiteY13" fmla="*/ 179481 h 1147312"/>
                    <a:gd name="connsiteX14" fmla="*/ 196968 w 1003489"/>
                    <a:gd name="connsiteY14" fmla="*/ 182423 h 1147312"/>
                    <a:gd name="connsiteX15" fmla="*/ 193045 w 1003489"/>
                    <a:gd name="connsiteY15" fmla="*/ 191575 h 1147312"/>
                    <a:gd name="connsiteX16" fmla="*/ 191084 w 1003489"/>
                    <a:gd name="connsiteY16" fmla="*/ 203015 h 1147312"/>
                    <a:gd name="connsiteX17" fmla="*/ 189777 w 1003489"/>
                    <a:gd name="connsiteY17" fmla="*/ 218378 h 1147312"/>
                    <a:gd name="connsiteX18" fmla="*/ 189777 w 1003489"/>
                    <a:gd name="connsiteY18" fmla="*/ 220013 h 1147312"/>
                    <a:gd name="connsiteX19" fmla="*/ 190104 w 1003489"/>
                    <a:gd name="connsiteY19" fmla="*/ 222627 h 1147312"/>
                    <a:gd name="connsiteX20" fmla="*/ 203832 w 1003489"/>
                    <a:gd name="connsiteY20" fmla="*/ 293558 h 1147312"/>
                    <a:gd name="connsiteX21" fmla="*/ 207101 w 1003489"/>
                    <a:gd name="connsiteY21" fmla="*/ 304345 h 1147312"/>
                    <a:gd name="connsiteX22" fmla="*/ 211350 w 1003489"/>
                    <a:gd name="connsiteY22" fmla="*/ 316439 h 1147312"/>
                    <a:gd name="connsiteX23" fmla="*/ 230309 w 1003489"/>
                    <a:gd name="connsiteY23" fmla="*/ 362201 h 1147312"/>
                    <a:gd name="connsiteX24" fmla="*/ 322159 w 1003489"/>
                    <a:gd name="connsiteY24" fmla="*/ 527597 h 1147312"/>
                    <a:gd name="connsiteX25" fmla="*/ 347655 w 1003489"/>
                    <a:gd name="connsiteY25" fmla="*/ 565514 h 1147312"/>
                    <a:gd name="connsiteX26" fmla="*/ 356153 w 1003489"/>
                    <a:gd name="connsiteY26" fmla="*/ 577608 h 1147312"/>
                    <a:gd name="connsiteX27" fmla="*/ 364652 w 1003489"/>
                    <a:gd name="connsiteY27" fmla="*/ 589375 h 1147312"/>
                    <a:gd name="connsiteX28" fmla="*/ 419893 w 1003489"/>
                    <a:gd name="connsiteY28" fmla="*/ 659652 h 1147312"/>
                    <a:gd name="connsiteX29" fmla="*/ 536259 w 1003489"/>
                    <a:gd name="connsiteY29" fmla="*/ 775364 h 1147312"/>
                    <a:gd name="connsiteX30" fmla="*/ 835998 w 1003489"/>
                    <a:gd name="connsiteY30" fmla="*/ 983253 h 1147312"/>
                    <a:gd name="connsiteX31" fmla="*/ 907910 w 1003489"/>
                    <a:gd name="connsiteY31" fmla="*/ 1021824 h 1147312"/>
                    <a:gd name="connsiteX32" fmla="*/ 771278 w 1003489"/>
                    <a:gd name="connsiteY32" fmla="*/ 1149303 h 1147312"/>
                    <a:gd name="connsiteX33" fmla="*/ 723228 w 1003489"/>
                    <a:gd name="connsiteY33" fmla="*/ 1124134 h 1147312"/>
                    <a:gd name="connsiteX34" fmla="*/ 564696 w 1003489"/>
                    <a:gd name="connsiteY34" fmla="*/ 1024439 h 1147312"/>
                    <a:gd name="connsiteX35" fmla="*/ 325428 w 1003489"/>
                    <a:gd name="connsiteY35" fmla="*/ 831913 h 1147312"/>
                    <a:gd name="connsiteX36" fmla="*/ 111328 w 1003489"/>
                    <a:gd name="connsiteY36" fmla="*/ 545248 h 1147312"/>
                    <a:gd name="connsiteX37" fmla="*/ 519 w 1003489"/>
                    <a:gd name="connsiteY37" fmla="*/ 201381 h 114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03489" h="1147312">
                      <a:moveTo>
                        <a:pt x="519" y="201381"/>
                      </a:moveTo>
                      <a:cubicBezTo>
                        <a:pt x="7383" y="65403"/>
                        <a:pt x="140093" y="-1605"/>
                        <a:pt x="279339" y="29"/>
                      </a:cubicBezTo>
                      <a:cubicBezTo>
                        <a:pt x="423489" y="1664"/>
                        <a:pt x="562408" y="58866"/>
                        <a:pt x="679428" y="124893"/>
                      </a:cubicBezTo>
                      <a:cubicBezTo>
                        <a:pt x="811156" y="199420"/>
                        <a:pt x="931771" y="305326"/>
                        <a:pt x="997472" y="432478"/>
                      </a:cubicBezTo>
                      <a:cubicBezTo>
                        <a:pt x="1047810" y="529885"/>
                        <a:pt x="873588" y="606372"/>
                        <a:pt x="823250" y="508965"/>
                      </a:cubicBezTo>
                      <a:cubicBezTo>
                        <a:pt x="737284" y="342589"/>
                        <a:pt x="514358" y="202362"/>
                        <a:pt x="320198" y="173924"/>
                      </a:cubicBezTo>
                      <a:cubicBezTo>
                        <a:pt x="302220" y="171309"/>
                        <a:pt x="283915" y="169675"/>
                        <a:pt x="265937" y="169021"/>
                      </a:cubicBezTo>
                      <a:cubicBezTo>
                        <a:pt x="257766" y="168694"/>
                        <a:pt x="249921" y="168694"/>
                        <a:pt x="241749" y="168694"/>
                      </a:cubicBezTo>
                      <a:cubicBezTo>
                        <a:pt x="241422" y="168694"/>
                        <a:pt x="241422" y="168694"/>
                        <a:pt x="241422" y="168694"/>
                      </a:cubicBezTo>
                      <a:cubicBezTo>
                        <a:pt x="240442" y="168694"/>
                        <a:pt x="239461" y="169021"/>
                        <a:pt x="238153" y="169021"/>
                      </a:cubicBezTo>
                      <a:cubicBezTo>
                        <a:pt x="232270" y="169675"/>
                        <a:pt x="212331" y="174251"/>
                        <a:pt x="208735" y="174578"/>
                      </a:cubicBezTo>
                      <a:cubicBezTo>
                        <a:pt x="207101" y="175231"/>
                        <a:pt x="205467" y="175885"/>
                        <a:pt x="203832" y="176539"/>
                      </a:cubicBezTo>
                      <a:cubicBezTo>
                        <a:pt x="203178" y="176866"/>
                        <a:pt x="202525" y="177192"/>
                        <a:pt x="201871" y="177520"/>
                      </a:cubicBezTo>
                      <a:cubicBezTo>
                        <a:pt x="200890" y="178173"/>
                        <a:pt x="199583" y="178827"/>
                        <a:pt x="198929" y="179481"/>
                      </a:cubicBezTo>
                      <a:cubicBezTo>
                        <a:pt x="198602" y="180134"/>
                        <a:pt x="197949" y="181115"/>
                        <a:pt x="196968" y="182423"/>
                      </a:cubicBezTo>
                      <a:cubicBezTo>
                        <a:pt x="195660" y="185364"/>
                        <a:pt x="194353" y="188306"/>
                        <a:pt x="193045" y="191575"/>
                      </a:cubicBezTo>
                      <a:cubicBezTo>
                        <a:pt x="192392" y="195497"/>
                        <a:pt x="191738" y="199093"/>
                        <a:pt x="191084" y="203015"/>
                      </a:cubicBezTo>
                      <a:cubicBezTo>
                        <a:pt x="190430" y="207918"/>
                        <a:pt x="190104" y="213148"/>
                        <a:pt x="189777" y="218378"/>
                      </a:cubicBezTo>
                      <a:cubicBezTo>
                        <a:pt x="189777" y="219032"/>
                        <a:pt x="189777" y="219359"/>
                        <a:pt x="189777" y="220013"/>
                      </a:cubicBezTo>
                      <a:cubicBezTo>
                        <a:pt x="189777" y="220993"/>
                        <a:pt x="189777" y="221647"/>
                        <a:pt x="190104" y="222627"/>
                      </a:cubicBezTo>
                      <a:cubicBezTo>
                        <a:pt x="191738" y="246816"/>
                        <a:pt x="197295" y="270350"/>
                        <a:pt x="203832" y="293558"/>
                      </a:cubicBezTo>
                      <a:cubicBezTo>
                        <a:pt x="204813" y="297154"/>
                        <a:pt x="206120" y="300749"/>
                        <a:pt x="207101" y="304345"/>
                      </a:cubicBezTo>
                      <a:cubicBezTo>
                        <a:pt x="208081" y="307287"/>
                        <a:pt x="210696" y="314478"/>
                        <a:pt x="211350" y="316439"/>
                      </a:cubicBezTo>
                      <a:cubicBezTo>
                        <a:pt x="216907" y="331802"/>
                        <a:pt x="223444" y="347165"/>
                        <a:pt x="230309" y="362201"/>
                      </a:cubicBezTo>
                      <a:cubicBezTo>
                        <a:pt x="255804" y="419403"/>
                        <a:pt x="287838" y="474317"/>
                        <a:pt x="322159" y="527597"/>
                      </a:cubicBezTo>
                      <a:cubicBezTo>
                        <a:pt x="330331" y="540345"/>
                        <a:pt x="338829" y="552766"/>
                        <a:pt x="347655" y="565514"/>
                      </a:cubicBezTo>
                      <a:cubicBezTo>
                        <a:pt x="350597" y="569763"/>
                        <a:pt x="353212" y="573685"/>
                        <a:pt x="356153" y="577608"/>
                      </a:cubicBezTo>
                      <a:cubicBezTo>
                        <a:pt x="357134" y="578915"/>
                        <a:pt x="363671" y="588068"/>
                        <a:pt x="364652" y="589375"/>
                      </a:cubicBezTo>
                      <a:cubicBezTo>
                        <a:pt x="382303" y="613237"/>
                        <a:pt x="400608" y="636771"/>
                        <a:pt x="419893" y="659652"/>
                      </a:cubicBezTo>
                      <a:cubicBezTo>
                        <a:pt x="454868" y="701818"/>
                        <a:pt x="493766" y="739081"/>
                        <a:pt x="536259" y="775364"/>
                      </a:cubicBezTo>
                      <a:cubicBezTo>
                        <a:pt x="627128" y="852505"/>
                        <a:pt x="727804" y="925397"/>
                        <a:pt x="835998" y="983253"/>
                      </a:cubicBezTo>
                      <a:cubicBezTo>
                        <a:pt x="859860" y="996001"/>
                        <a:pt x="884702" y="1008095"/>
                        <a:pt x="907910" y="1021824"/>
                      </a:cubicBezTo>
                      <a:cubicBezTo>
                        <a:pt x="860187" y="1062029"/>
                        <a:pt x="817693" y="1107464"/>
                        <a:pt x="771278" y="1149303"/>
                      </a:cubicBezTo>
                      <a:cubicBezTo>
                        <a:pt x="755261" y="1140804"/>
                        <a:pt x="739245" y="1132633"/>
                        <a:pt x="723228" y="1124134"/>
                      </a:cubicBezTo>
                      <a:cubicBezTo>
                        <a:pt x="667333" y="1095043"/>
                        <a:pt x="615361" y="1059741"/>
                        <a:pt x="564696" y="1024439"/>
                      </a:cubicBezTo>
                      <a:cubicBezTo>
                        <a:pt x="480691" y="966256"/>
                        <a:pt x="396358" y="902843"/>
                        <a:pt x="325428" y="831913"/>
                      </a:cubicBezTo>
                      <a:cubicBezTo>
                        <a:pt x="240442" y="746926"/>
                        <a:pt x="170818" y="646250"/>
                        <a:pt x="111328" y="545248"/>
                      </a:cubicBezTo>
                      <a:cubicBezTo>
                        <a:pt x="50203" y="441303"/>
                        <a:pt x="-6018" y="322977"/>
                        <a:pt x="519" y="201381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37C70C-B46F-4682-A588-D53881F11ECE}"/>
                    </a:ext>
                  </a:extLst>
                </p:cNvPr>
                <p:cNvSpPr/>
                <p:nvPr/>
              </p:nvSpPr>
              <p:spPr>
                <a:xfrm>
                  <a:off x="5014615" y="5478599"/>
                  <a:ext cx="470692" cy="415124"/>
                </a:xfrm>
                <a:custGeom>
                  <a:avLst/>
                  <a:gdLst>
                    <a:gd name="connsiteX0" fmla="*/ 271059 w 470692"/>
                    <a:gd name="connsiteY0" fmla="*/ 390483 h 415124"/>
                    <a:gd name="connsiteX1" fmla="*/ 461624 w 470692"/>
                    <a:gd name="connsiteY1" fmla="*/ 77995 h 415124"/>
                    <a:gd name="connsiteX2" fmla="*/ 440705 w 470692"/>
                    <a:gd name="connsiteY2" fmla="*/ 4776 h 415124"/>
                    <a:gd name="connsiteX3" fmla="*/ 414555 w 470692"/>
                    <a:gd name="connsiteY3" fmla="*/ 1181 h 415124"/>
                    <a:gd name="connsiteX4" fmla="*/ 7929 w 470692"/>
                    <a:gd name="connsiteY4" fmla="*/ 232932 h 415124"/>
                    <a:gd name="connsiteX5" fmla="*/ 60228 w 470692"/>
                    <a:gd name="connsiteY5" fmla="*/ 293729 h 415124"/>
                    <a:gd name="connsiteX6" fmla="*/ 106644 w 470692"/>
                    <a:gd name="connsiteY6" fmla="*/ 266599 h 415124"/>
                    <a:gd name="connsiteX7" fmla="*/ 88012 w 470692"/>
                    <a:gd name="connsiteY7" fmla="*/ 314976 h 415124"/>
                    <a:gd name="connsiteX8" fmla="*/ 154694 w 470692"/>
                    <a:gd name="connsiteY8" fmla="*/ 360084 h 415124"/>
                    <a:gd name="connsiteX9" fmla="*/ 199475 w 470692"/>
                    <a:gd name="connsiteY9" fmla="*/ 318898 h 415124"/>
                    <a:gd name="connsiteX10" fmla="*/ 190323 w 470692"/>
                    <a:gd name="connsiteY10" fmla="*/ 373486 h 415124"/>
                    <a:gd name="connsiteX11" fmla="*/ 271059 w 470692"/>
                    <a:gd name="connsiteY11" fmla="*/ 390483 h 41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0692" h="415124">
                      <a:moveTo>
                        <a:pt x="271059" y="390483"/>
                      </a:moveTo>
                      <a:cubicBezTo>
                        <a:pt x="316167" y="275751"/>
                        <a:pt x="378273" y="169192"/>
                        <a:pt x="461624" y="77995"/>
                      </a:cubicBezTo>
                      <a:cubicBezTo>
                        <a:pt x="486140" y="51192"/>
                        <a:pt x="471104" y="9026"/>
                        <a:pt x="440705" y="4776"/>
                      </a:cubicBezTo>
                      <a:cubicBezTo>
                        <a:pt x="432860" y="527"/>
                        <a:pt x="423708" y="-1434"/>
                        <a:pt x="414555" y="1181"/>
                      </a:cubicBezTo>
                      <a:cubicBezTo>
                        <a:pt x="264522" y="42693"/>
                        <a:pt x="106644" y="106760"/>
                        <a:pt x="7929" y="232932"/>
                      </a:cubicBezTo>
                      <a:cubicBezTo>
                        <a:pt x="-17893" y="265619"/>
                        <a:pt x="24600" y="312361"/>
                        <a:pt x="60228" y="293729"/>
                      </a:cubicBezTo>
                      <a:cubicBezTo>
                        <a:pt x="75918" y="285558"/>
                        <a:pt x="91608" y="276405"/>
                        <a:pt x="106644" y="266599"/>
                      </a:cubicBezTo>
                      <a:cubicBezTo>
                        <a:pt x="98799" y="281962"/>
                        <a:pt x="92262" y="297978"/>
                        <a:pt x="88012" y="314976"/>
                      </a:cubicBezTo>
                      <a:cubicBezTo>
                        <a:pt x="78206" y="354200"/>
                        <a:pt x="120699" y="388521"/>
                        <a:pt x="154694" y="360084"/>
                      </a:cubicBezTo>
                      <a:cubicBezTo>
                        <a:pt x="170383" y="347009"/>
                        <a:pt x="185093" y="333280"/>
                        <a:pt x="199475" y="318898"/>
                      </a:cubicBezTo>
                      <a:cubicBezTo>
                        <a:pt x="194899" y="336549"/>
                        <a:pt x="191957" y="354854"/>
                        <a:pt x="190323" y="373486"/>
                      </a:cubicBezTo>
                      <a:cubicBezTo>
                        <a:pt x="186073" y="421535"/>
                        <a:pt x="254062" y="433956"/>
                        <a:pt x="271059" y="390483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21ECCBE-A939-4CA1-B071-0945F7D0A26A}"/>
                    </a:ext>
                  </a:extLst>
                </p:cNvPr>
                <p:cNvSpPr/>
                <p:nvPr/>
              </p:nvSpPr>
              <p:spPr>
                <a:xfrm>
                  <a:off x="7421286" y="3226723"/>
                  <a:ext cx="451080" cy="411856"/>
                </a:xfrm>
                <a:custGeom>
                  <a:avLst/>
                  <a:gdLst>
                    <a:gd name="connsiteX0" fmla="*/ 384554 w 451080"/>
                    <a:gd name="connsiteY0" fmla="*/ 358521 h 411855"/>
                    <a:gd name="connsiteX1" fmla="*/ 336830 w 451080"/>
                    <a:gd name="connsiteY1" fmla="*/ 338255 h 411855"/>
                    <a:gd name="connsiteX2" fmla="*/ 328332 w 451080"/>
                    <a:gd name="connsiteY2" fmla="*/ 339236 h 411855"/>
                    <a:gd name="connsiteX3" fmla="*/ 313296 w 451080"/>
                    <a:gd name="connsiteY3" fmla="*/ 340870 h 411855"/>
                    <a:gd name="connsiteX4" fmla="*/ 278975 w 451080"/>
                    <a:gd name="connsiteY4" fmla="*/ 342504 h 411855"/>
                    <a:gd name="connsiteX5" fmla="*/ 210005 w 451080"/>
                    <a:gd name="connsiteY5" fmla="*/ 338909 h 411855"/>
                    <a:gd name="connsiteX6" fmla="*/ 208371 w 451080"/>
                    <a:gd name="connsiteY6" fmla="*/ 338255 h 411855"/>
                    <a:gd name="connsiteX7" fmla="*/ 448293 w 451080"/>
                    <a:gd name="connsiteY7" fmla="*/ 186914 h 411855"/>
                    <a:gd name="connsiteX8" fmla="*/ 391745 w 451080"/>
                    <a:gd name="connsiteY8" fmla="*/ 140499 h 411855"/>
                    <a:gd name="connsiteX9" fmla="*/ 291723 w 451080"/>
                    <a:gd name="connsiteY9" fmla="*/ 217640 h 411855"/>
                    <a:gd name="connsiteX10" fmla="*/ 269495 w 451080"/>
                    <a:gd name="connsiteY10" fmla="*/ 231696 h 411855"/>
                    <a:gd name="connsiteX11" fmla="*/ 344022 w 451080"/>
                    <a:gd name="connsiteY11" fmla="*/ 141806 h 411855"/>
                    <a:gd name="connsiteX12" fmla="*/ 328005 w 451080"/>
                    <a:gd name="connsiteY12" fmla="*/ 98660 h 411855"/>
                    <a:gd name="connsiteX13" fmla="*/ 282243 w 451080"/>
                    <a:gd name="connsiteY13" fmla="*/ 100621 h 411855"/>
                    <a:gd name="connsiteX14" fmla="*/ 196604 w 451080"/>
                    <a:gd name="connsiteY14" fmla="*/ 198682 h 411855"/>
                    <a:gd name="connsiteX15" fmla="*/ 173069 w 451080"/>
                    <a:gd name="connsiteY15" fmla="*/ 216333 h 411855"/>
                    <a:gd name="connsiteX16" fmla="*/ 179933 w 451080"/>
                    <a:gd name="connsiteY16" fmla="*/ 201297 h 411855"/>
                    <a:gd name="connsiteX17" fmla="*/ 255440 w 451080"/>
                    <a:gd name="connsiteY17" fmla="*/ 81336 h 411855"/>
                    <a:gd name="connsiteX18" fmla="*/ 260016 w 451080"/>
                    <a:gd name="connsiteY18" fmla="*/ 74471 h 411855"/>
                    <a:gd name="connsiteX19" fmla="*/ 203141 w 451080"/>
                    <a:gd name="connsiteY19" fmla="*/ 28056 h 411855"/>
                    <a:gd name="connsiteX20" fmla="*/ 113906 w 451080"/>
                    <a:gd name="connsiteY20" fmla="*/ 133635 h 411855"/>
                    <a:gd name="connsiteX21" fmla="*/ 78931 w 451080"/>
                    <a:gd name="connsiteY21" fmla="*/ 234311 h 411855"/>
                    <a:gd name="connsiteX22" fmla="*/ 87102 w 451080"/>
                    <a:gd name="connsiteY22" fmla="*/ 160438 h 411855"/>
                    <a:gd name="connsiteX23" fmla="*/ 119462 w 451080"/>
                    <a:gd name="connsiteY23" fmla="*/ 43746 h 411855"/>
                    <a:gd name="connsiteX24" fmla="*/ 54742 w 451080"/>
                    <a:gd name="connsiteY24" fmla="*/ 9097 h 411855"/>
                    <a:gd name="connsiteX25" fmla="*/ 5385 w 451080"/>
                    <a:gd name="connsiteY25" fmla="*/ 137884 h 411855"/>
                    <a:gd name="connsiteX26" fmla="*/ 28593 w 451080"/>
                    <a:gd name="connsiteY26" fmla="*/ 294781 h 411855"/>
                    <a:gd name="connsiteX27" fmla="*/ 35130 w 451080"/>
                    <a:gd name="connsiteY27" fmla="*/ 302299 h 411855"/>
                    <a:gd name="connsiteX28" fmla="*/ 199218 w 451080"/>
                    <a:gd name="connsiteY28" fmla="*/ 396765 h 411855"/>
                    <a:gd name="connsiteX29" fmla="*/ 216216 w 451080"/>
                    <a:gd name="connsiteY29" fmla="*/ 399380 h 411855"/>
                    <a:gd name="connsiteX30" fmla="*/ 380958 w 451080"/>
                    <a:gd name="connsiteY30" fmla="*/ 393496 h 411855"/>
                    <a:gd name="connsiteX31" fmla="*/ 384554 w 451080"/>
                    <a:gd name="connsiteY31" fmla="*/ 358521 h 41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51080" h="411855">
                      <a:moveTo>
                        <a:pt x="384554" y="358521"/>
                      </a:moveTo>
                      <a:cubicBezTo>
                        <a:pt x="373113" y="341197"/>
                        <a:pt x="353501" y="335640"/>
                        <a:pt x="336830" y="338255"/>
                      </a:cubicBezTo>
                      <a:cubicBezTo>
                        <a:pt x="341080" y="337601"/>
                        <a:pt x="329313" y="339236"/>
                        <a:pt x="328332" y="339236"/>
                      </a:cubicBezTo>
                      <a:cubicBezTo>
                        <a:pt x="323429" y="339889"/>
                        <a:pt x="318199" y="340216"/>
                        <a:pt x="313296" y="340870"/>
                      </a:cubicBezTo>
                      <a:cubicBezTo>
                        <a:pt x="301856" y="341851"/>
                        <a:pt x="290415" y="342504"/>
                        <a:pt x="278975" y="342504"/>
                      </a:cubicBezTo>
                      <a:cubicBezTo>
                        <a:pt x="256421" y="343158"/>
                        <a:pt x="233540" y="341851"/>
                        <a:pt x="210005" y="338909"/>
                      </a:cubicBezTo>
                      <a:cubicBezTo>
                        <a:pt x="209351" y="338582"/>
                        <a:pt x="209025" y="338582"/>
                        <a:pt x="208371" y="338255"/>
                      </a:cubicBezTo>
                      <a:cubicBezTo>
                        <a:pt x="308720" y="314721"/>
                        <a:pt x="386515" y="252615"/>
                        <a:pt x="448293" y="186914"/>
                      </a:cubicBezTo>
                      <a:cubicBezTo>
                        <a:pt x="469540" y="164361"/>
                        <a:pt x="415279" y="120887"/>
                        <a:pt x="391745" y="140499"/>
                      </a:cubicBezTo>
                      <a:cubicBezTo>
                        <a:pt x="359385" y="167302"/>
                        <a:pt x="327352" y="193779"/>
                        <a:pt x="291723" y="217640"/>
                      </a:cubicBezTo>
                      <a:cubicBezTo>
                        <a:pt x="284531" y="222543"/>
                        <a:pt x="277014" y="227446"/>
                        <a:pt x="269495" y="231696"/>
                      </a:cubicBezTo>
                      <a:cubicBezTo>
                        <a:pt x="298260" y="204565"/>
                        <a:pt x="322775" y="173513"/>
                        <a:pt x="344022" y="141806"/>
                      </a:cubicBezTo>
                      <a:cubicBezTo>
                        <a:pt x="352194" y="129712"/>
                        <a:pt x="344675" y="109773"/>
                        <a:pt x="328005" y="98660"/>
                      </a:cubicBezTo>
                      <a:cubicBezTo>
                        <a:pt x="309701" y="86239"/>
                        <a:pt x="292376" y="89834"/>
                        <a:pt x="282243" y="100621"/>
                      </a:cubicBezTo>
                      <a:cubicBezTo>
                        <a:pt x="252498" y="132327"/>
                        <a:pt x="227002" y="167629"/>
                        <a:pt x="196604" y="198682"/>
                      </a:cubicBezTo>
                      <a:cubicBezTo>
                        <a:pt x="189086" y="204892"/>
                        <a:pt x="181241" y="210776"/>
                        <a:pt x="173069" y="216333"/>
                      </a:cubicBezTo>
                      <a:cubicBezTo>
                        <a:pt x="175030" y="211430"/>
                        <a:pt x="177318" y="206527"/>
                        <a:pt x="179933" y="201297"/>
                      </a:cubicBezTo>
                      <a:cubicBezTo>
                        <a:pt x="200526" y="158477"/>
                        <a:pt x="228310" y="119906"/>
                        <a:pt x="255440" y="81336"/>
                      </a:cubicBezTo>
                      <a:cubicBezTo>
                        <a:pt x="257075" y="79047"/>
                        <a:pt x="258709" y="76759"/>
                        <a:pt x="260016" y="74471"/>
                      </a:cubicBezTo>
                      <a:cubicBezTo>
                        <a:pt x="277667" y="48322"/>
                        <a:pt x="229944" y="12039"/>
                        <a:pt x="203141" y="28056"/>
                      </a:cubicBezTo>
                      <a:cubicBezTo>
                        <a:pt x="161955" y="52898"/>
                        <a:pt x="134825" y="92776"/>
                        <a:pt x="113906" y="133635"/>
                      </a:cubicBezTo>
                      <a:cubicBezTo>
                        <a:pt x="97889" y="165014"/>
                        <a:pt x="85468" y="198355"/>
                        <a:pt x="78931" y="234311"/>
                      </a:cubicBezTo>
                      <a:cubicBezTo>
                        <a:pt x="77296" y="208488"/>
                        <a:pt x="82199" y="183319"/>
                        <a:pt x="87102" y="160438"/>
                      </a:cubicBezTo>
                      <a:cubicBezTo>
                        <a:pt x="95601" y="120560"/>
                        <a:pt x="110310" y="83297"/>
                        <a:pt x="119462" y="43746"/>
                      </a:cubicBezTo>
                      <a:cubicBezTo>
                        <a:pt x="126654" y="12366"/>
                        <a:pt x="73047" y="-14764"/>
                        <a:pt x="54742" y="9097"/>
                      </a:cubicBezTo>
                      <a:cubicBezTo>
                        <a:pt x="27612" y="44726"/>
                        <a:pt x="13229" y="91795"/>
                        <a:pt x="5385" y="137884"/>
                      </a:cubicBezTo>
                      <a:cubicBezTo>
                        <a:pt x="-2787" y="184626"/>
                        <a:pt x="-6056" y="243463"/>
                        <a:pt x="28593" y="294781"/>
                      </a:cubicBezTo>
                      <a:cubicBezTo>
                        <a:pt x="30554" y="297723"/>
                        <a:pt x="32842" y="300338"/>
                        <a:pt x="35130" y="302299"/>
                      </a:cubicBezTo>
                      <a:cubicBezTo>
                        <a:pt x="65856" y="359175"/>
                        <a:pt x="141363" y="386305"/>
                        <a:pt x="199218" y="396765"/>
                      </a:cubicBezTo>
                      <a:cubicBezTo>
                        <a:pt x="205102" y="397745"/>
                        <a:pt x="210659" y="398726"/>
                        <a:pt x="216216" y="399380"/>
                      </a:cubicBezTo>
                      <a:cubicBezTo>
                        <a:pt x="276687" y="418011"/>
                        <a:pt x="336504" y="420953"/>
                        <a:pt x="380958" y="393496"/>
                      </a:cubicBezTo>
                      <a:cubicBezTo>
                        <a:pt x="392398" y="386959"/>
                        <a:pt x="392726" y="370942"/>
                        <a:pt x="384554" y="358521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F320631-32B8-496D-808E-B9B7F2243111}"/>
                    </a:ext>
                  </a:extLst>
                </p:cNvPr>
                <p:cNvSpPr/>
                <p:nvPr/>
              </p:nvSpPr>
              <p:spPr>
                <a:xfrm>
                  <a:off x="4889432" y="3468213"/>
                  <a:ext cx="431468" cy="493573"/>
                </a:xfrm>
                <a:custGeom>
                  <a:avLst/>
                  <a:gdLst>
                    <a:gd name="connsiteX0" fmla="*/ 282819 w 431467"/>
                    <a:gd name="connsiteY0" fmla="*/ 466454 h 493573"/>
                    <a:gd name="connsiteX1" fmla="*/ 250459 w 431467"/>
                    <a:gd name="connsiteY1" fmla="*/ 425922 h 493573"/>
                    <a:gd name="connsiteX2" fmla="*/ 242287 w 431467"/>
                    <a:gd name="connsiteY2" fmla="*/ 422654 h 493573"/>
                    <a:gd name="connsiteX3" fmla="*/ 228231 w 431467"/>
                    <a:gd name="connsiteY3" fmla="*/ 416770 h 493573"/>
                    <a:gd name="connsiteX4" fmla="*/ 197179 w 431467"/>
                    <a:gd name="connsiteY4" fmla="*/ 402061 h 493573"/>
                    <a:gd name="connsiteX5" fmla="*/ 138342 w 431467"/>
                    <a:gd name="connsiteY5" fmla="*/ 365778 h 493573"/>
                    <a:gd name="connsiteX6" fmla="*/ 137035 w 431467"/>
                    <a:gd name="connsiteY6" fmla="*/ 364471 h 493573"/>
                    <a:gd name="connsiteX7" fmla="*/ 420104 w 431467"/>
                    <a:gd name="connsiteY7" fmla="*/ 345512 h 493573"/>
                    <a:gd name="connsiteX8" fmla="*/ 392320 w 431467"/>
                    <a:gd name="connsiteY8" fmla="*/ 277524 h 493573"/>
                    <a:gd name="connsiteX9" fmla="*/ 267783 w 431467"/>
                    <a:gd name="connsiteY9" fmla="*/ 297789 h 493573"/>
                    <a:gd name="connsiteX10" fmla="*/ 241633 w 431467"/>
                    <a:gd name="connsiteY10" fmla="*/ 299751 h 493573"/>
                    <a:gd name="connsiteX11" fmla="*/ 350154 w 431467"/>
                    <a:gd name="connsiteY11" fmla="*/ 256277 h 493573"/>
                    <a:gd name="connsiteX12" fmla="*/ 356691 w 431467"/>
                    <a:gd name="connsiteY12" fmla="*/ 210842 h 493573"/>
                    <a:gd name="connsiteX13" fmla="*/ 315506 w 431467"/>
                    <a:gd name="connsiteY13" fmla="*/ 190576 h 493573"/>
                    <a:gd name="connsiteX14" fmla="*/ 193256 w 431467"/>
                    <a:gd name="connsiteY14" fmla="*/ 236011 h 493573"/>
                    <a:gd name="connsiteX15" fmla="*/ 164165 w 431467"/>
                    <a:gd name="connsiteY15" fmla="*/ 240260 h 493573"/>
                    <a:gd name="connsiteX16" fmla="*/ 177567 w 431467"/>
                    <a:gd name="connsiteY16" fmla="*/ 230127 h 493573"/>
                    <a:gd name="connsiteX17" fmla="*/ 301124 w 431467"/>
                    <a:gd name="connsiteY17" fmla="*/ 160504 h 493573"/>
                    <a:gd name="connsiteX18" fmla="*/ 308315 w 431467"/>
                    <a:gd name="connsiteY18" fmla="*/ 156909 h 493573"/>
                    <a:gd name="connsiteX19" fmla="*/ 280531 w 431467"/>
                    <a:gd name="connsiteY19" fmla="*/ 88920 h 493573"/>
                    <a:gd name="connsiteX20" fmla="*/ 152071 w 431467"/>
                    <a:gd name="connsiteY20" fmla="*/ 139258 h 493573"/>
                    <a:gd name="connsiteX21" fmla="*/ 73622 w 431467"/>
                    <a:gd name="connsiteY21" fmla="*/ 211169 h 493573"/>
                    <a:gd name="connsiteX22" fmla="*/ 116115 w 431467"/>
                    <a:gd name="connsiteY22" fmla="*/ 150371 h 493573"/>
                    <a:gd name="connsiteX23" fmla="*/ 200121 w 431467"/>
                    <a:gd name="connsiteY23" fmla="*/ 63097 h 493573"/>
                    <a:gd name="connsiteX24" fmla="*/ 159916 w 431467"/>
                    <a:gd name="connsiteY24" fmla="*/ 1972 h 493573"/>
                    <a:gd name="connsiteX25" fmla="*/ 54991 w 431467"/>
                    <a:gd name="connsiteY25" fmla="*/ 91535 h 493573"/>
                    <a:gd name="connsiteX26" fmla="*/ 730 w 431467"/>
                    <a:gd name="connsiteY26" fmla="*/ 240587 h 493573"/>
                    <a:gd name="connsiteX27" fmla="*/ 2691 w 431467"/>
                    <a:gd name="connsiteY27" fmla="*/ 250393 h 493573"/>
                    <a:gd name="connsiteX28" fmla="*/ 102060 w 431467"/>
                    <a:gd name="connsiteY28" fmla="*/ 411867 h 493573"/>
                    <a:gd name="connsiteX29" fmla="*/ 115788 w 431467"/>
                    <a:gd name="connsiteY29" fmla="*/ 422327 h 493573"/>
                    <a:gd name="connsiteX30" fmla="*/ 263207 w 431467"/>
                    <a:gd name="connsiteY30" fmla="*/ 495546 h 493573"/>
                    <a:gd name="connsiteX31" fmla="*/ 282819 w 431467"/>
                    <a:gd name="connsiteY31" fmla="*/ 466454 h 49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1467" h="493573">
                      <a:moveTo>
                        <a:pt x="282819" y="466454"/>
                      </a:moveTo>
                      <a:cubicBezTo>
                        <a:pt x="281184" y="445534"/>
                        <a:pt x="266475" y="431479"/>
                        <a:pt x="250459" y="425922"/>
                      </a:cubicBezTo>
                      <a:cubicBezTo>
                        <a:pt x="254708" y="427230"/>
                        <a:pt x="243594" y="423307"/>
                        <a:pt x="242287" y="422654"/>
                      </a:cubicBezTo>
                      <a:cubicBezTo>
                        <a:pt x="237711" y="420692"/>
                        <a:pt x="232808" y="418731"/>
                        <a:pt x="228231" y="416770"/>
                      </a:cubicBezTo>
                      <a:cubicBezTo>
                        <a:pt x="217772" y="412194"/>
                        <a:pt x="207639" y="407291"/>
                        <a:pt x="197179" y="402061"/>
                      </a:cubicBezTo>
                      <a:cubicBezTo>
                        <a:pt x="177240" y="391928"/>
                        <a:pt x="157628" y="379834"/>
                        <a:pt x="138342" y="365778"/>
                      </a:cubicBezTo>
                      <a:cubicBezTo>
                        <a:pt x="138015" y="365451"/>
                        <a:pt x="137689" y="364798"/>
                        <a:pt x="137035" y="364471"/>
                      </a:cubicBezTo>
                      <a:cubicBezTo>
                        <a:pt x="236403" y="391601"/>
                        <a:pt x="334464" y="373950"/>
                        <a:pt x="420104" y="345512"/>
                      </a:cubicBezTo>
                      <a:cubicBezTo>
                        <a:pt x="449522" y="335706"/>
                        <a:pt x="422392" y="271640"/>
                        <a:pt x="392320" y="277524"/>
                      </a:cubicBezTo>
                      <a:cubicBezTo>
                        <a:pt x="351135" y="285695"/>
                        <a:pt x="310276" y="293540"/>
                        <a:pt x="267783" y="297789"/>
                      </a:cubicBezTo>
                      <a:cubicBezTo>
                        <a:pt x="258957" y="298770"/>
                        <a:pt x="250132" y="299424"/>
                        <a:pt x="241633" y="299751"/>
                      </a:cubicBezTo>
                      <a:cubicBezTo>
                        <a:pt x="279877" y="289618"/>
                        <a:pt x="316159" y="273928"/>
                        <a:pt x="350154" y="256277"/>
                      </a:cubicBezTo>
                      <a:cubicBezTo>
                        <a:pt x="363229" y="249413"/>
                        <a:pt x="366171" y="228493"/>
                        <a:pt x="356691" y="210842"/>
                      </a:cubicBezTo>
                      <a:cubicBezTo>
                        <a:pt x="346231" y="191230"/>
                        <a:pt x="329561" y="186000"/>
                        <a:pt x="315506" y="190576"/>
                      </a:cubicBezTo>
                      <a:cubicBezTo>
                        <a:pt x="274320" y="204305"/>
                        <a:pt x="235096" y="222936"/>
                        <a:pt x="193256" y="236011"/>
                      </a:cubicBezTo>
                      <a:cubicBezTo>
                        <a:pt x="183777" y="237972"/>
                        <a:pt x="173971" y="239280"/>
                        <a:pt x="164165" y="240260"/>
                      </a:cubicBezTo>
                      <a:cubicBezTo>
                        <a:pt x="168414" y="236992"/>
                        <a:pt x="172664" y="233723"/>
                        <a:pt x="177567" y="230127"/>
                      </a:cubicBezTo>
                      <a:cubicBezTo>
                        <a:pt x="216137" y="202344"/>
                        <a:pt x="258957" y="181424"/>
                        <a:pt x="301124" y="160504"/>
                      </a:cubicBezTo>
                      <a:cubicBezTo>
                        <a:pt x="303738" y="159197"/>
                        <a:pt x="306027" y="158216"/>
                        <a:pt x="308315" y="156909"/>
                      </a:cubicBezTo>
                      <a:cubicBezTo>
                        <a:pt x="336425" y="142526"/>
                        <a:pt x="311583" y="87612"/>
                        <a:pt x="280531" y="88920"/>
                      </a:cubicBezTo>
                      <a:cubicBezTo>
                        <a:pt x="232481" y="91208"/>
                        <a:pt x="189661" y="113435"/>
                        <a:pt x="152071" y="139258"/>
                      </a:cubicBezTo>
                      <a:cubicBezTo>
                        <a:pt x="123306" y="159197"/>
                        <a:pt x="96176" y="182731"/>
                        <a:pt x="73622" y="211169"/>
                      </a:cubicBezTo>
                      <a:cubicBezTo>
                        <a:pt x="84409" y="187634"/>
                        <a:pt x="101079" y="168022"/>
                        <a:pt x="116115" y="150371"/>
                      </a:cubicBezTo>
                      <a:cubicBezTo>
                        <a:pt x="142592" y="119319"/>
                        <a:pt x="173317" y="93496"/>
                        <a:pt x="200121" y="63097"/>
                      </a:cubicBezTo>
                      <a:cubicBezTo>
                        <a:pt x="221367" y="38909"/>
                        <a:pt x="187046" y="-10449"/>
                        <a:pt x="159916" y="1972"/>
                      </a:cubicBezTo>
                      <a:cubicBezTo>
                        <a:pt x="118730" y="20277"/>
                        <a:pt x="84082" y="54925"/>
                        <a:pt x="54991" y="91535"/>
                      </a:cubicBezTo>
                      <a:cubicBezTo>
                        <a:pt x="25572" y="128798"/>
                        <a:pt x="-5153" y="179136"/>
                        <a:pt x="730" y="240587"/>
                      </a:cubicBezTo>
                      <a:cubicBezTo>
                        <a:pt x="1057" y="244183"/>
                        <a:pt x="1711" y="247452"/>
                        <a:pt x="2691" y="250393"/>
                      </a:cubicBezTo>
                      <a:cubicBezTo>
                        <a:pt x="2691" y="315114"/>
                        <a:pt x="55971" y="374931"/>
                        <a:pt x="102060" y="411867"/>
                      </a:cubicBezTo>
                      <a:cubicBezTo>
                        <a:pt x="106636" y="415462"/>
                        <a:pt x="111212" y="419058"/>
                        <a:pt x="115788" y="422327"/>
                      </a:cubicBezTo>
                      <a:cubicBezTo>
                        <a:pt x="159916" y="467435"/>
                        <a:pt x="211234" y="498814"/>
                        <a:pt x="263207" y="495546"/>
                      </a:cubicBezTo>
                      <a:cubicBezTo>
                        <a:pt x="276608" y="495219"/>
                        <a:pt x="284126" y="481490"/>
                        <a:pt x="282819" y="466454"/>
                      </a:cubicBezTo>
                      <a:close/>
                    </a:path>
                  </a:pathLst>
                </a:custGeom>
                <a:solidFill>
                  <a:srgbClr val="F97D73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A0CB4899-E77E-4F69-8FD5-1116ED7A8F35}"/>
                    </a:ext>
                  </a:extLst>
                </p:cNvPr>
                <p:cNvSpPr/>
                <p:nvPr/>
              </p:nvSpPr>
              <p:spPr>
                <a:xfrm>
                  <a:off x="6150051" y="923233"/>
                  <a:ext cx="490305" cy="408587"/>
                </a:xfrm>
                <a:custGeom>
                  <a:avLst/>
                  <a:gdLst>
                    <a:gd name="connsiteX0" fmla="*/ 491479 w 490304"/>
                    <a:gd name="connsiteY0" fmla="*/ 74184 h 408587"/>
                    <a:gd name="connsiteX1" fmla="*/ 431335 w 490304"/>
                    <a:gd name="connsiteY1" fmla="*/ 34959 h 408587"/>
                    <a:gd name="connsiteX2" fmla="*/ 300260 w 490304"/>
                    <a:gd name="connsiteY2" fmla="*/ 175513 h 408587"/>
                    <a:gd name="connsiteX3" fmla="*/ 280975 w 490304"/>
                    <a:gd name="connsiteY3" fmla="*/ 25480 h 408587"/>
                    <a:gd name="connsiteX4" fmla="*/ 221812 w 490304"/>
                    <a:gd name="connsiteY4" fmla="*/ 2272 h 408587"/>
                    <a:gd name="connsiteX5" fmla="*/ 179319 w 490304"/>
                    <a:gd name="connsiteY5" fmla="*/ 85624 h 408587"/>
                    <a:gd name="connsiteX6" fmla="*/ 177031 w 490304"/>
                    <a:gd name="connsiteY6" fmla="*/ 159497 h 408587"/>
                    <a:gd name="connsiteX7" fmla="*/ 68837 w 490304"/>
                    <a:gd name="connsiteY7" fmla="*/ 21231 h 408587"/>
                    <a:gd name="connsiteX8" fmla="*/ 16864 w 490304"/>
                    <a:gd name="connsiteY8" fmla="*/ 39209 h 408587"/>
                    <a:gd name="connsiteX9" fmla="*/ 61645 w 490304"/>
                    <a:gd name="connsiteY9" fmla="*/ 303973 h 408587"/>
                    <a:gd name="connsiteX10" fmla="*/ 258094 w 490304"/>
                    <a:gd name="connsiteY10" fmla="*/ 408898 h 408587"/>
                    <a:gd name="connsiteX11" fmla="*/ 280648 w 490304"/>
                    <a:gd name="connsiteY11" fmla="*/ 405956 h 408587"/>
                    <a:gd name="connsiteX12" fmla="*/ 491479 w 490304"/>
                    <a:gd name="connsiteY12" fmla="*/ 74184 h 40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0304" h="408587">
                      <a:moveTo>
                        <a:pt x="491479" y="74184"/>
                      </a:moveTo>
                      <a:cubicBezTo>
                        <a:pt x="496709" y="40189"/>
                        <a:pt x="460426" y="16981"/>
                        <a:pt x="431335" y="34959"/>
                      </a:cubicBezTo>
                      <a:cubicBezTo>
                        <a:pt x="375114" y="70261"/>
                        <a:pt x="333274" y="119945"/>
                        <a:pt x="300260" y="175513"/>
                      </a:cubicBezTo>
                      <a:cubicBezTo>
                        <a:pt x="301568" y="125829"/>
                        <a:pt x="303529" y="68300"/>
                        <a:pt x="280975" y="25480"/>
                      </a:cubicBezTo>
                      <a:cubicBezTo>
                        <a:pt x="269208" y="3253"/>
                        <a:pt x="245019" y="-4265"/>
                        <a:pt x="221812" y="2272"/>
                      </a:cubicBezTo>
                      <a:cubicBezTo>
                        <a:pt x="188471" y="11752"/>
                        <a:pt x="181934" y="57186"/>
                        <a:pt x="179319" y="85624"/>
                      </a:cubicBezTo>
                      <a:cubicBezTo>
                        <a:pt x="177031" y="110139"/>
                        <a:pt x="176704" y="134981"/>
                        <a:pt x="177031" y="159497"/>
                      </a:cubicBezTo>
                      <a:cubicBezTo>
                        <a:pt x="153496" y="103602"/>
                        <a:pt x="128000" y="46400"/>
                        <a:pt x="68837" y="21231"/>
                      </a:cubicBezTo>
                      <a:cubicBezTo>
                        <a:pt x="50859" y="13386"/>
                        <a:pt x="24709" y="18616"/>
                        <a:pt x="16864" y="39209"/>
                      </a:cubicBezTo>
                      <a:cubicBezTo>
                        <a:pt x="-17130" y="128444"/>
                        <a:pt x="1502" y="230101"/>
                        <a:pt x="61645" y="303973"/>
                      </a:cubicBezTo>
                      <a:cubicBezTo>
                        <a:pt x="108388" y="361502"/>
                        <a:pt x="182260" y="426222"/>
                        <a:pt x="258094" y="408898"/>
                      </a:cubicBezTo>
                      <a:cubicBezTo>
                        <a:pt x="264632" y="410533"/>
                        <a:pt x="272476" y="409879"/>
                        <a:pt x="280648" y="405956"/>
                      </a:cubicBezTo>
                      <a:cubicBezTo>
                        <a:pt x="402897" y="350062"/>
                        <a:pt x="472521" y="201009"/>
                        <a:pt x="491479" y="74184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294E4B8-94E8-4BB4-A6F9-25082EB99009}"/>
                    </a:ext>
                  </a:extLst>
                </p:cNvPr>
                <p:cNvSpPr/>
                <p:nvPr/>
              </p:nvSpPr>
              <p:spPr>
                <a:xfrm>
                  <a:off x="6283557" y="3719973"/>
                  <a:ext cx="2183490" cy="745263"/>
                </a:xfrm>
                <a:custGeom>
                  <a:avLst/>
                  <a:gdLst>
                    <a:gd name="connsiteX0" fmla="*/ 2175696 w 2183489"/>
                    <a:gd name="connsiteY0" fmla="*/ 202927 h 745262"/>
                    <a:gd name="connsiteX1" fmla="*/ 1932505 w 2183489"/>
                    <a:gd name="connsiteY1" fmla="*/ 9420 h 745262"/>
                    <a:gd name="connsiteX2" fmla="*/ 1477829 w 2183489"/>
                    <a:gd name="connsiteY2" fmla="*/ 279741 h 745262"/>
                    <a:gd name="connsiteX3" fmla="*/ 1602039 w 2183489"/>
                    <a:gd name="connsiteY3" fmla="*/ 233979 h 745262"/>
                    <a:gd name="connsiteX4" fmla="*/ 1602367 w 2183489"/>
                    <a:gd name="connsiteY4" fmla="*/ 223847 h 745262"/>
                    <a:gd name="connsiteX5" fmla="*/ 1603674 w 2183489"/>
                    <a:gd name="connsiteY5" fmla="*/ 217309 h 745262"/>
                    <a:gd name="connsiteX6" fmla="*/ 1604001 w 2183489"/>
                    <a:gd name="connsiteY6" fmla="*/ 216655 h 745262"/>
                    <a:gd name="connsiteX7" fmla="*/ 1606942 w 2183489"/>
                    <a:gd name="connsiteY7" fmla="*/ 208157 h 745262"/>
                    <a:gd name="connsiteX8" fmla="*/ 1611192 w 2183489"/>
                    <a:gd name="connsiteY8" fmla="*/ 203254 h 745262"/>
                    <a:gd name="connsiteX9" fmla="*/ 1620671 w 2183489"/>
                    <a:gd name="connsiteY9" fmla="*/ 192467 h 745262"/>
                    <a:gd name="connsiteX10" fmla="*/ 1622306 w 2183489"/>
                    <a:gd name="connsiteY10" fmla="*/ 190833 h 745262"/>
                    <a:gd name="connsiteX11" fmla="*/ 1627209 w 2183489"/>
                    <a:gd name="connsiteY11" fmla="*/ 186910 h 745262"/>
                    <a:gd name="connsiteX12" fmla="*/ 1745208 w 2183489"/>
                    <a:gd name="connsiteY12" fmla="*/ 138860 h 745262"/>
                    <a:gd name="connsiteX13" fmla="*/ 1902759 w 2183489"/>
                    <a:gd name="connsiteY13" fmla="*/ 138534 h 745262"/>
                    <a:gd name="connsiteX14" fmla="*/ 2022394 w 2183489"/>
                    <a:gd name="connsiteY14" fmla="*/ 195082 h 745262"/>
                    <a:gd name="connsiteX15" fmla="*/ 2053447 w 2183489"/>
                    <a:gd name="connsiteY15" fmla="*/ 303276 h 745262"/>
                    <a:gd name="connsiteX16" fmla="*/ 1959308 w 2183489"/>
                    <a:gd name="connsiteY16" fmla="*/ 496783 h 745262"/>
                    <a:gd name="connsiteX17" fmla="*/ 1554970 w 2183489"/>
                    <a:gd name="connsiteY17" fmla="*/ 611514 h 745262"/>
                    <a:gd name="connsiteX18" fmla="*/ 817879 w 2183489"/>
                    <a:gd name="connsiteY18" fmla="*/ 450040 h 745262"/>
                    <a:gd name="connsiteX19" fmla="*/ 428577 w 2183489"/>
                    <a:gd name="connsiteY19" fmla="*/ 415719 h 745262"/>
                    <a:gd name="connsiteX20" fmla="*/ 28162 w 2183489"/>
                    <a:gd name="connsiteY20" fmla="*/ 523259 h 745262"/>
                    <a:gd name="connsiteX21" fmla="*/ 11818 w 2183489"/>
                    <a:gd name="connsiteY21" fmla="*/ 615437 h 745262"/>
                    <a:gd name="connsiteX22" fmla="*/ 103996 w 2183489"/>
                    <a:gd name="connsiteY22" fmla="*/ 631780 h 745262"/>
                    <a:gd name="connsiteX23" fmla="*/ 330516 w 2183489"/>
                    <a:gd name="connsiteY23" fmla="*/ 554639 h 745262"/>
                    <a:gd name="connsiteX24" fmla="*/ 625680 w 2183489"/>
                    <a:gd name="connsiteY24" fmla="*/ 553658 h 745262"/>
                    <a:gd name="connsiteX25" fmla="*/ 1076106 w 2183489"/>
                    <a:gd name="connsiteY25" fmla="*/ 654334 h 745262"/>
                    <a:gd name="connsiteX26" fmla="*/ 2047563 w 2183489"/>
                    <a:gd name="connsiteY26" fmla="*/ 596151 h 745262"/>
                    <a:gd name="connsiteX27" fmla="*/ 2175696 w 2183489"/>
                    <a:gd name="connsiteY27" fmla="*/ 202927 h 74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183489" h="745262">
                      <a:moveTo>
                        <a:pt x="2175696" y="202927"/>
                      </a:moveTo>
                      <a:cubicBezTo>
                        <a:pt x="2146931" y="92445"/>
                        <a:pt x="2036122" y="31320"/>
                        <a:pt x="1932505" y="9420"/>
                      </a:cubicBezTo>
                      <a:cubicBezTo>
                        <a:pt x="1762533" y="-26863"/>
                        <a:pt x="1417685" y="37204"/>
                        <a:pt x="1477829" y="279741"/>
                      </a:cubicBezTo>
                      <a:cubicBezTo>
                        <a:pt x="1498095" y="362439"/>
                        <a:pt x="1622306" y="316351"/>
                        <a:pt x="1602039" y="233979"/>
                      </a:cubicBezTo>
                      <a:cubicBezTo>
                        <a:pt x="1606289" y="251630"/>
                        <a:pt x="1604001" y="217636"/>
                        <a:pt x="1602367" y="223847"/>
                      </a:cubicBezTo>
                      <a:cubicBezTo>
                        <a:pt x="1602693" y="221558"/>
                        <a:pt x="1603020" y="219270"/>
                        <a:pt x="1603674" y="217309"/>
                      </a:cubicBezTo>
                      <a:cubicBezTo>
                        <a:pt x="1603674" y="216982"/>
                        <a:pt x="1603674" y="216982"/>
                        <a:pt x="1604001" y="216655"/>
                      </a:cubicBezTo>
                      <a:cubicBezTo>
                        <a:pt x="1605962" y="211752"/>
                        <a:pt x="1606942" y="209464"/>
                        <a:pt x="1606942" y="208157"/>
                      </a:cubicBezTo>
                      <a:cubicBezTo>
                        <a:pt x="1607270" y="207830"/>
                        <a:pt x="1608577" y="206849"/>
                        <a:pt x="1611192" y="203254"/>
                      </a:cubicBezTo>
                      <a:cubicBezTo>
                        <a:pt x="1614134" y="199331"/>
                        <a:pt x="1617402" y="195736"/>
                        <a:pt x="1620671" y="192467"/>
                      </a:cubicBezTo>
                      <a:cubicBezTo>
                        <a:pt x="1621325" y="191813"/>
                        <a:pt x="1621979" y="191160"/>
                        <a:pt x="1622306" y="190833"/>
                      </a:cubicBezTo>
                      <a:cubicBezTo>
                        <a:pt x="1623286" y="190179"/>
                        <a:pt x="1624920" y="188871"/>
                        <a:pt x="1627209" y="186910"/>
                      </a:cubicBezTo>
                      <a:cubicBezTo>
                        <a:pt x="1659569" y="161088"/>
                        <a:pt x="1705984" y="146052"/>
                        <a:pt x="1745208" y="138860"/>
                      </a:cubicBezTo>
                      <a:cubicBezTo>
                        <a:pt x="1805026" y="128074"/>
                        <a:pt x="1847519" y="128401"/>
                        <a:pt x="1902759" y="138534"/>
                      </a:cubicBezTo>
                      <a:cubicBezTo>
                        <a:pt x="1949829" y="147032"/>
                        <a:pt x="1988726" y="163049"/>
                        <a:pt x="2022394" y="195082"/>
                      </a:cubicBezTo>
                      <a:cubicBezTo>
                        <a:pt x="2045602" y="216982"/>
                        <a:pt x="2058677" y="258822"/>
                        <a:pt x="2053447" y="303276"/>
                      </a:cubicBezTo>
                      <a:cubicBezTo>
                        <a:pt x="2044948" y="375841"/>
                        <a:pt x="2007685" y="443503"/>
                        <a:pt x="1959308" y="496783"/>
                      </a:cubicBezTo>
                      <a:cubicBezTo>
                        <a:pt x="1859613" y="605957"/>
                        <a:pt x="1693563" y="620666"/>
                        <a:pt x="1554970" y="611514"/>
                      </a:cubicBezTo>
                      <a:cubicBezTo>
                        <a:pt x="1302300" y="594844"/>
                        <a:pt x="1062705" y="506262"/>
                        <a:pt x="817879" y="450040"/>
                      </a:cubicBezTo>
                      <a:cubicBezTo>
                        <a:pt x="690727" y="420949"/>
                        <a:pt x="558671" y="412777"/>
                        <a:pt x="428577" y="415719"/>
                      </a:cubicBezTo>
                      <a:cubicBezTo>
                        <a:pt x="298156" y="418661"/>
                        <a:pt x="130472" y="431736"/>
                        <a:pt x="28162" y="523259"/>
                      </a:cubicBezTo>
                      <a:cubicBezTo>
                        <a:pt x="1359" y="547121"/>
                        <a:pt x="-10736" y="583076"/>
                        <a:pt x="11818" y="615437"/>
                      </a:cubicBezTo>
                      <a:cubicBezTo>
                        <a:pt x="30450" y="642240"/>
                        <a:pt x="76865" y="655968"/>
                        <a:pt x="103996" y="631780"/>
                      </a:cubicBezTo>
                      <a:cubicBezTo>
                        <a:pt x="164793" y="577193"/>
                        <a:pt x="252068" y="563791"/>
                        <a:pt x="330516" y="554639"/>
                      </a:cubicBezTo>
                      <a:cubicBezTo>
                        <a:pt x="428250" y="543198"/>
                        <a:pt x="527619" y="544833"/>
                        <a:pt x="625680" y="553658"/>
                      </a:cubicBezTo>
                      <a:cubicBezTo>
                        <a:pt x="779635" y="567387"/>
                        <a:pt x="927380" y="614456"/>
                        <a:pt x="1076106" y="654334"/>
                      </a:cubicBezTo>
                      <a:cubicBezTo>
                        <a:pt x="1380095" y="735398"/>
                        <a:pt x="1789989" y="841303"/>
                        <a:pt x="2047563" y="596151"/>
                      </a:cubicBezTo>
                      <a:cubicBezTo>
                        <a:pt x="2147912" y="499725"/>
                        <a:pt x="2211651" y="340539"/>
                        <a:pt x="2175696" y="202927"/>
                      </a:cubicBezTo>
                      <a:close/>
                    </a:path>
                  </a:pathLst>
                </a:custGeom>
                <a:solidFill>
                  <a:srgbClr val="C93F28"/>
                </a:solidFill>
                <a:ln w="32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820936F-B405-4010-B53F-1D3B9BEED481}"/>
                </a:ext>
              </a:extLst>
            </p:cNvPr>
            <p:cNvSpPr/>
            <p:nvPr/>
          </p:nvSpPr>
          <p:spPr>
            <a:xfrm>
              <a:off x="5071621" y="1941922"/>
              <a:ext cx="556181" cy="584462"/>
            </a:xfrm>
            <a:prstGeom prst="ellipse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1191187-33F6-43D9-AF97-340A7B12E094}"/>
                </a:ext>
              </a:extLst>
            </p:cNvPr>
            <p:cNvSpPr/>
            <p:nvPr/>
          </p:nvSpPr>
          <p:spPr>
            <a:xfrm>
              <a:off x="6731193" y="2250294"/>
              <a:ext cx="556181" cy="584462"/>
            </a:xfrm>
            <a:prstGeom prst="ellipse">
              <a:avLst/>
            </a:prstGeom>
            <a:solidFill>
              <a:srgbClr val="F97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09B0ED-5648-4E36-8DAC-650E03A2D74F}"/>
                </a:ext>
              </a:extLst>
            </p:cNvPr>
            <p:cNvGrpSpPr/>
            <p:nvPr/>
          </p:nvGrpSpPr>
          <p:grpSpPr>
            <a:xfrm>
              <a:off x="5658394" y="2771674"/>
              <a:ext cx="723680" cy="405889"/>
              <a:chOff x="5658394" y="2771674"/>
              <a:chExt cx="723680" cy="40588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661817E-3262-41EE-BF40-C68F42600606}"/>
                  </a:ext>
                </a:extLst>
              </p:cNvPr>
              <p:cNvSpPr/>
              <p:nvPr/>
            </p:nvSpPr>
            <p:spPr>
              <a:xfrm rot="584336">
                <a:off x="5658394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94BEC1B2-9E42-47A9-A64C-57C5BAAEDC55}"/>
                  </a:ext>
                </a:extLst>
              </p:cNvPr>
              <p:cNvSpPr/>
              <p:nvPr/>
            </p:nvSpPr>
            <p:spPr>
              <a:xfrm rot="8749901">
                <a:off x="5889183" y="2827157"/>
                <a:ext cx="240248" cy="240248"/>
              </a:xfrm>
              <a:custGeom>
                <a:avLst/>
                <a:gdLst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2" fmla="*/ 551986 w 1103971"/>
                  <a:gd name="connsiteY2" fmla="*/ 551986 h 1103971"/>
                  <a:gd name="connsiteX3" fmla="*/ 551985 w 1103971"/>
                  <a:gd name="connsiteY3" fmla="*/ 0 h 1103971"/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  <a:gd name="connsiteX2" fmla="*/ 0 w 551986"/>
                  <a:gd name="connsiteY2" fmla="*/ 0 h 551986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986" h="551986" stroke="0" extrusionOk="0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  <a:lnTo>
                      <a:pt x="0" y="0"/>
                    </a:lnTo>
                    <a:close/>
                  </a:path>
                  <a:path w="551986" h="551986" fill="none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</a:path>
                </a:pathLst>
              </a:cu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07DBFF1-E0E6-47E0-B105-5EEA2B051B8E}"/>
                </a:ext>
              </a:extLst>
            </p:cNvPr>
            <p:cNvGrpSpPr/>
            <p:nvPr/>
          </p:nvGrpSpPr>
          <p:grpSpPr>
            <a:xfrm>
              <a:off x="5651387" y="2771674"/>
              <a:ext cx="723680" cy="405889"/>
              <a:chOff x="1636669" y="2771674"/>
              <a:chExt cx="723680" cy="40588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652C41D-80EA-4B8D-A198-872D3CB0FD67}"/>
                  </a:ext>
                </a:extLst>
              </p:cNvPr>
              <p:cNvSpPr/>
              <p:nvPr/>
            </p:nvSpPr>
            <p:spPr>
              <a:xfrm rot="584336">
                <a:off x="1636669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7C55968-B588-4691-8E21-CE7370637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4808" y="2894726"/>
                <a:ext cx="429733" cy="170365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33DB409-ADD0-4F25-B689-54E278EA4DAF}"/>
                </a:ext>
              </a:extLst>
            </p:cNvPr>
            <p:cNvGrpSpPr/>
            <p:nvPr/>
          </p:nvGrpSpPr>
          <p:grpSpPr>
            <a:xfrm>
              <a:off x="5658471" y="2795848"/>
              <a:ext cx="723680" cy="405889"/>
              <a:chOff x="1636669" y="2771674"/>
              <a:chExt cx="723680" cy="4058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7F1229E-74CF-48CB-AA77-D2E8F410B063}"/>
                  </a:ext>
                </a:extLst>
              </p:cNvPr>
              <p:cNvSpPr/>
              <p:nvPr/>
            </p:nvSpPr>
            <p:spPr>
              <a:xfrm rot="584336">
                <a:off x="1636669" y="2771674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B80016-EF6C-4A77-8AE1-20195417B54D}"/>
                  </a:ext>
                </a:extLst>
              </p:cNvPr>
              <p:cNvSpPr/>
              <p:nvPr/>
            </p:nvSpPr>
            <p:spPr>
              <a:xfrm>
                <a:off x="1845558" y="2801302"/>
                <a:ext cx="299245" cy="345247"/>
              </a:xfrm>
              <a:custGeom>
                <a:avLst/>
                <a:gdLst>
                  <a:gd name="connsiteX0" fmla="*/ 144571 w 160166"/>
                  <a:gd name="connsiteY0" fmla="*/ 57487 h 251689"/>
                  <a:gd name="connsiteX1" fmla="*/ 134765 w 160166"/>
                  <a:gd name="connsiteY1" fmla="*/ 37875 h 251689"/>
                  <a:gd name="connsiteX2" fmla="*/ 117441 w 160166"/>
                  <a:gd name="connsiteY2" fmla="*/ 15975 h 251689"/>
                  <a:gd name="connsiteX3" fmla="*/ 75602 w 160166"/>
                  <a:gd name="connsiteY3" fmla="*/ 285 h 251689"/>
                  <a:gd name="connsiteX4" fmla="*/ 71680 w 160166"/>
                  <a:gd name="connsiteY4" fmla="*/ 612 h 251689"/>
                  <a:gd name="connsiteX5" fmla="*/ 36377 w 160166"/>
                  <a:gd name="connsiteY5" fmla="*/ 3881 h 251689"/>
                  <a:gd name="connsiteX6" fmla="*/ 3690 w 160166"/>
                  <a:gd name="connsiteY6" fmla="*/ 74484 h 251689"/>
                  <a:gd name="connsiteX7" fmla="*/ 45203 w 160166"/>
                  <a:gd name="connsiteY7" fmla="*/ 191504 h 251689"/>
                  <a:gd name="connsiteX8" fmla="*/ 153724 w 160166"/>
                  <a:gd name="connsiteY8" fmla="*/ 210789 h 251689"/>
                  <a:gd name="connsiteX9" fmla="*/ 144571 w 160166"/>
                  <a:gd name="connsiteY9" fmla="*/ 57487 h 25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166" h="251689">
                    <a:moveTo>
                      <a:pt x="144571" y="57487"/>
                    </a:moveTo>
                    <a:cubicBezTo>
                      <a:pt x="141630" y="50623"/>
                      <a:pt x="138361" y="44086"/>
                      <a:pt x="134765" y="37875"/>
                    </a:cubicBezTo>
                    <a:cubicBezTo>
                      <a:pt x="131170" y="29049"/>
                      <a:pt x="125286" y="21205"/>
                      <a:pt x="117441" y="15975"/>
                    </a:cubicBezTo>
                    <a:cubicBezTo>
                      <a:pt x="106654" y="6496"/>
                      <a:pt x="93580" y="612"/>
                      <a:pt x="75602" y="285"/>
                    </a:cubicBezTo>
                    <a:cubicBezTo>
                      <a:pt x="74294" y="285"/>
                      <a:pt x="72987" y="612"/>
                      <a:pt x="71680" y="612"/>
                    </a:cubicBezTo>
                    <a:cubicBezTo>
                      <a:pt x="61220" y="-696"/>
                      <a:pt x="50106" y="-42"/>
                      <a:pt x="36377" y="3881"/>
                    </a:cubicBezTo>
                    <a:cubicBezTo>
                      <a:pt x="8594" y="11399"/>
                      <a:pt x="-7750" y="48662"/>
                      <a:pt x="3690" y="74484"/>
                    </a:cubicBezTo>
                    <a:cubicBezTo>
                      <a:pt x="21342" y="114036"/>
                      <a:pt x="49452" y="146396"/>
                      <a:pt x="45203" y="191504"/>
                    </a:cubicBezTo>
                    <a:cubicBezTo>
                      <a:pt x="38666" y="262108"/>
                      <a:pt x="135419" y="279759"/>
                      <a:pt x="153724" y="210789"/>
                    </a:cubicBezTo>
                    <a:cubicBezTo>
                      <a:pt x="166799" y="160124"/>
                      <a:pt x="165491" y="106191"/>
                      <a:pt x="144571" y="57487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B28237-DD85-4298-9E17-A5EE443A770B}"/>
                </a:ext>
              </a:extLst>
            </p:cNvPr>
            <p:cNvSpPr/>
            <p:nvPr/>
          </p:nvSpPr>
          <p:spPr>
            <a:xfrm>
              <a:off x="5228958" y="1933796"/>
              <a:ext cx="372631" cy="268033"/>
            </a:xfrm>
            <a:custGeom>
              <a:avLst/>
              <a:gdLst>
                <a:gd name="connsiteX0" fmla="*/ 336548 w 372631"/>
                <a:gd name="connsiteY0" fmla="*/ 1960 h 268033"/>
                <a:gd name="connsiteX1" fmla="*/ 4448 w 372631"/>
                <a:gd name="connsiteY1" fmla="*/ 203965 h 268033"/>
                <a:gd name="connsiteX2" fmla="*/ 88453 w 372631"/>
                <a:gd name="connsiteY2" fmla="*/ 244170 h 268033"/>
                <a:gd name="connsiteX3" fmla="*/ 320204 w 372631"/>
                <a:gd name="connsiteY3" fmla="*/ 93483 h 268033"/>
                <a:gd name="connsiteX4" fmla="*/ 336548 w 372631"/>
                <a:gd name="connsiteY4" fmla="*/ 1960 h 26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631" h="268033">
                  <a:moveTo>
                    <a:pt x="336548" y="1960"/>
                  </a:moveTo>
                  <a:cubicBezTo>
                    <a:pt x="198935" y="-15038"/>
                    <a:pt x="60016" y="80735"/>
                    <a:pt x="4448" y="203965"/>
                  </a:cubicBezTo>
                  <a:cubicBezTo>
                    <a:pt x="-20067" y="258552"/>
                    <a:pt x="63611" y="298757"/>
                    <a:pt x="88453" y="244170"/>
                  </a:cubicBezTo>
                  <a:cubicBezTo>
                    <a:pt x="126370" y="160165"/>
                    <a:pt x="223777" y="81716"/>
                    <a:pt x="320204" y="93483"/>
                  </a:cubicBezTo>
                  <a:cubicBezTo>
                    <a:pt x="379367" y="100674"/>
                    <a:pt x="396038" y="9151"/>
                    <a:pt x="336548" y="1960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F24487-5792-426B-8CAE-20AF9DB77D6D}"/>
                </a:ext>
              </a:extLst>
            </p:cNvPr>
            <p:cNvSpPr/>
            <p:nvPr/>
          </p:nvSpPr>
          <p:spPr>
            <a:xfrm>
              <a:off x="6667853" y="2062209"/>
              <a:ext cx="333407" cy="317064"/>
            </a:xfrm>
            <a:custGeom>
              <a:avLst/>
              <a:gdLst>
                <a:gd name="connsiteX0" fmla="*/ 335209 w 333407"/>
                <a:gd name="connsiteY0" fmla="*/ 269047 h 317063"/>
                <a:gd name="connsiteX1" fmla="*/ 53774 w 333407"/>
                <a:gd name="connsiteY1" fmla="*/ 687 h 317063"/>
                <a:gd name="connsiteX2" fmla="*/ 36777 w 333407"/>
                <a:gd name="connsiteY2" fmla="*/ 92211 h 317063"/>
                <a:gd name="connsiteX3" fmla="*/ 242378 w 333407"/>
                <a:gd name="connsiteY3" fmla="*/ 276892 h 317063"/>
                <a:gd name="connsiteX4" fmla="*/ 335209 w 333407"/>
                <a:gd name="connsiteY4" fmla="*/ 269047 h 31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407" h="317063">
                  <a:moveTo>
                    <a:pt x="335209" y="269047"/>
                  </a:moveTo>
                  <a:cubicBezTo>
                    <a:pt x="315597" y="131762"/>
                    <a:pt x="187464" y="22261"/>
                    <a:pt x="53774" y="687"/>
                  </a:cubicBezTo>
                  <a:cubicBezTo>
                    <a:pt x="-5389" y="-8792"/>
                    <a:pt x="-22386" y="82732"/>
                    <a:pt x="36777" y="92211"/>
                  </a:cubicBezTo>
                  <a:cubicBezTo>
                    <a:pt x="127647" y="106920"/>
                    <a:pt x="228977" y="180466"/>
                    <a:pt x="242378" y="276892"/>
                  </a:cubicBezTo>
                  <a:cubicBezTo>
                    <a:pt x="250877" y="336383"/>
                    <a:pt x="343381" y="328538"/>
                    <a:pt x="335209" y="269047"/>
                  </a:cubicBezTo>
                  <a:close/>
                </a:path>
              </a:pathLst>
            </a:custGeom>
            <a:solidFill>
              <a:srgbClr val="090909"/>
            </a:solidFill>
            <a:ln w="3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AA384F3-905D-4184-B5EF-2D0DA19A2FDD}"/>
                </a:ext>
              </a:extLst>
            </p:cNvPr>
            <p:cNvGrpSpPr/>
            <p:nvPr/>
          </p:nvGrpSpPr>
          <p:grpSpPr>
            <a:xfrm>
              <a:off x="5444450" y="2154928"/>
              <a:ext cx="1318377" cy="472741"/>
              <a:chOff x="5428121" y="2154928"/>
              <a:chExt cx="1318377" cy="47274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9CC5B04-8A22-44A5-A5EB-1FBFED64BC78}"/>
                  </a:ext>
                </a:extLst>
              </p:cNvPr>
              <p:cNvGrpSpPr/>
              <p:nvPr/>
            </p:nvGrpSpPr>
            <p:grpSpPr>
              <a:xfrm rot="644073">
                <a:off x="5428121" y="2154928"/>
                <a:ext cx="293870" cy="340889"/>
                <a:chOff x="5706538" y="-2265289"/>
                <a:chExt cx="965758" cy="1120278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1CDF4138-DDE6-4EFA-B2FF-670ACA947BC2}"/>
                    </a:ext>
                  </a:extLst>
                </p:cNvPr>
                <p:cNvSpPr/>
                <p:nvPr/>
              </p:nvSpPr>
              <p:spPr>
                <a:xfrm rot="5400000">
                  <a:off x="5629278" y="-2188029"/>
                  <a:ext cx="1120278" cy="965757"/>
                </a:xfrm>
                <a:custGeom>
                  <a:avLst/>
                  <a:gdLst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  <a:gd name="connsiteX3" fmla="*/ 0 w 1120278"/>
                    <a:gd name="connsiteY3" fmla="*/ 965757 h 965757"/>
                    <a:gd name="connsiteX0" fmla="*/ 0 w 1120278"/>
                    <a:gd name="connsiteY0" fmla="*/ 965757 h 1057197"/>
                    <a:gd name="connsiteX1" fmla="*/ 560139 w 1120278"/>
                    <a:gd name="connsiteY1" fmla="*/ 0 h 1057197"/>
                    <a:gd name="connsiteX2" fmla="*/ 1120278 w 1120278"/>
                    <a:gd name="connsiteY2" fmla="*/ 965757 h 1057197"/>
                    <a:gd name="connsiteX3" fmla="*/ 91440 w 1120278"/>
                    <a:gd name="connsiteY3" fmla="*/ 1057197 h 1057197"/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278" h="965757">
                      <a:moveTo>
                        <a:pt x="0" y="965757"/>
                      </a:moveTo>
                      <a:lnTo>
                        <a:pt x="560139" y="0"/>
                      </a:lnTo>
                      <a:lnTo>
                        <a:pt x="1120278" y="965757"/>
                      </a:lnTo>
                    </a:path>
                  </a:pathLst>
                </a:cu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06EC8D6-BB9D-4900-AEC3-73CBD654F9B7}"/>
                    </a:ext>
                  </a:extLst>
                </p:cNvPr>
                <p:cNvCxnSpPr/>
                <p:nvPr/>
              </p:nvCxnSpPr>
              <p:spPr>
                <a:xfrm flipH="1">
                  <a:off x="5706538" y="-1716805"/>
                  <a:ext cx="965758" cy="23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A5E7917-63F8-456F-AF5B-30CD838AC606}"/>
                  </a:ext>
                </a:extLst>
              </p:cNvPr>
              <p:cNvGrpSpPr/>
              <p:nvPr/>
            </p:nvGrpSpPr>
            <p:grpSpPr>
              <a:xfrm flipH="1">
                <a:off x="6452628" y="2286780"/>
                <a:ext cx="293870" cy="340889"/>
                <a:chOff x="5706538" y="-2265289"/>
                <a:chExt cx="965758" cy="1120278"/>
              </a:xfrm>
            </p:grpSpPr>
            <p:sp>
              <p:nvSpPr>
                <p:cNvPr id="150" name="Isosceles Triangle 71">
                  <a:extLst>
                    <a:ext uri="{FF2B5EF4-FFF2-40B4-BE49-F238E27FC236}">
                      <a16:creationId xmlns:a16="http://schemas.microsoft.com/office/drawing/2014/main" id="{CEA3C073-CC5C-40B7-92EC-15C9D7F937FF}"/>
                    </a:ext>
                  </a:extLst>
                </p:cNvPr>
                <p:cNvSpPr/>
                <p:nvPr/>
              </p:nvSpPr>
              <p:spPr>
                <a:xfrm rot="5400000">
                  <a:off x="5629278" y="-2188029"/>
                  <a:ext cx="1120278" cy="965757"/>
                </a:xfrm>
                <a:custGeom>
                  <a:avLst/>
                  <a:gdLst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  <a:gd name="connsiteX3" fmla="*/ 0 w 1120278"/>
                    <a:gd name="connsiteY3" fmla="*/ 965757 h 965757"/>
                    <a:gd name="connsiteX0" fmla="*/ 0 w 1120278"/>
                    <a:gd name="connsiteY0" fmla="*/ 965757 h 1057197"/>
                    <a:gd name="connsiteX1" fmla="*/ 560139 w 1120278"/>
                    <a:gd name="connsiteY1" fmla="*/ 0 h 1057197"/>
                    <a:gd name="connsiteX2" fmla="*/ 1120278 w 1120278"/>
                    <a:gd name="connsiteY2" fmla="*/ 965757 h 1057197"/>
                    <a:gd name="connsiteX3" fmla="*/ 91440 w 1120278"/>
                    <a:gd name="connsiteY3" fmla="*/ 1057197 h 1057197"/>
                    <a:gd name="connsiteX0" fmla="*/ 0 w 1120278"/>
                    <a:gd name="connsiteY0" fmla="*/ 965757 h 965757"/>
                    <a:gd name="connsiteX1" fmla="*/ 560139 w 1120278"/>
                    <a:gd name="connsiteY1" fmla="*/ 0 h 965757"/>
                    <a:gd name="connsiteX2" fmla="*/ 1120278 w 1120278"/>
                    <a:gd name="connsiteY2" fmla="*/ 965757 h 96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0278" h="965757">
                      <a:moveTo>
                        <a:pt x="0" y="965757"/>
                      </a:moveTo>
                      <a:lnTo>
                        <a:pt x="560139" y="0"/>
                      </a:lnTo>
                      <a:lnTo>
                        <a:pt x="1120278" y="965757"/>
                      </a:lnTo>
                    </a:path>
                  </a:pathLst>
                </a:cu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EFD701CE-CBC4-406A-8839-E8C4042FE483}"/>
                    </a:ext>
                  </a:extLst>
                </p:cNvPr>
                <p:cNvCxnSpPr/>
                <p:nvPr/>
              </p:nvCxnSpPr>
              <p:spPr>
                <a:xfrm flipH="1">
                  <a:off x="5706538" y="-1716805"/>
                  <a:ext cx="965758" cy="23308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CAE88B-3FC3-4F17-B5FB-D2463294150C}"/>
                </a:ext>
              </a:extLst>
            </p:cNvPr>
            <p:cNvGrpSpPr/>
            <p:nvPr/>
          </p:nvGrpSpPr>
          <p:grpSpPr>
            <a:xfrm>
              <a:off x="5658399" y="2781012"/>
              <a:ext cx="723680" cy="405889"/>
              <a:chOff x="5658471" y="-2249681"/>
              <a:chExt cx="723680" cy="40588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5886075-3A1B-4D24-B9DC-042D8D66DDA4}"/>
                  </a:ext>
                </a:extLst>
              </p:cNvPr>
              <p:cNvSpPr/>
              <p:nvPr/>
            </p:nvSpPr>
            <p:spPr>
              <a:xfrm rot="584336">
                <a:off x="5658471" y="-2249681"/>
                <a:ext cx="723680" cy="405889"/>
              </a:xfrm>
              <a:prstGeom prst="rect">
                <a:avLst/>
              </a:prstGeom>
              <a:solidFill>
                <a:srgbClr val="F97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412782-DC9F-4A1F-ADBA-E0BC575F49FD}"/>
                  </a:ext>
                </a:extLst>
              </p:cNvPr>
              <p:cNvCxnSpPr/>
              <p:nvPr/>
            </p:nvCxnSpPr>
            <p:spPr>
              <a:xfrm>
                <a:off x="5826123" y="-2095724"/>
                <a:ext cx="345073" cy="7200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DC86AC7-D1B8-45D7-8B32-61F561D0FE84}"/>
              </a:ext>
            </a:extLst>
          </p:cNvPr>
          <p:cNvSpPr/>
          <p:nvPr/>
        </p:nvSpPr>
        <p:spPr>
          <a:xfrm>
            <a:off x="1823640" y="3375481"/>
            <a:ext cx="4596457" cy="1157381"/>
          </a:xfrm>
          <a:custGeom>
            <a:avLst/>
            <a:gdLst>
              <a:gd name="connsiteX0" fmla="*/ 4601969 w 4596457"/>
              <a:gd name="connsiteY0" fmla="*/ 1159586 h 1157381"/>
              <a:gd name="connsiteX1" fmla="*/ 30864 w 4596457"/>
              <a:gd name="connsiteY1" fmla="*/ 1159586 h 1157381"/>
              <a:gd name="connsiteX2" fmla="*/ 0 w 4596457"/>
              <a:gd name="connsiteY2" fmla="*/ 923700 h 1157381"/>
              <a:gd name="connsiteX3" fmla="*/ 923701 w 4596457"/>
              <a:gd name="connsiteY3" fmla="*/ 0 h 1157381"/>
              <a:gd name="connsiteX4" fmla="*/ 1816538 w 4596457"/>
              <a:gd name="connsiteY4" fmla="*/ 686713 h 1157381"/>
              <a:gd name="connsiteX5" fmla="*/ 2480103 w 4596457"/>
              <a:gd name="connsiteY5" fmla="*/ 404532 h 1157381"/>
              <a:gd name="connsiteX6" fmla="*/ 3271531 w 4596457"/>
              <a:gd name="connsiteY6" fmla="*/ 852053 h 1157381"/>
              <a:gd name="connsiteX7" fmla="*/ 3751018 w 4596457"/>
              <a:gd name="connsiteY7" fmla="*/ 742929 h 1157381"/>
              <a:gd name="connsiteX8" fmla="*/ 4599764 w 4596457"/>
              <a:gd name="connsiteY8" fmla="*/ 1140847 h 1157381"/>
              <a:gd name="connsiteX9" fmla="*/ 4599764 w 4596457"/>
              <a:gd name="connsiteY9" fmla="*/ 1159586 h 11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6457" h="1157381">
                <a:moveTo>
                  <a:pt x="4601969" y="1159586"/>
                </a:moveTo>
                <a:lnTo>
                  <a:pt x="30864" y="1159586"/>
                </a:lnTo>
                <a:cubicBezTo>
                  <a:pt x="11023" y="1084632"/>
                  <a:pt x="0" y="1005269"/>
                  <a:pt x="0" y="923700"/>
                </a:cubicBezTo>
                <a:cubicBezTo>
                  <a:pt x="0" y="413350"/>
                  <a:pt x="413350" y="0"/>
                  <a:pt x="923701" y="0"/>
                </a:cubicBezTo>
                <a:cubicBezTo>
                  <a:pt x="1351381" y="0"/>
                  <a:pt x="1711822" y="290999"/>
                  <a:pt x="1816538" y="686713"/>
                </a:cubicBezTo>
                <a:cubicBezTo>
                  <a:pt x="1984082" y="513657"/>
                  <a:pt x="2219968" y="404532"/>
                  <a:pt x="2480103" y="404532"/>
                </a:cubicBezTo>
                <a:cubicBezTo>
                  <a:pt x="2816295" y="404532"/>
                  <a:pt x="3110600" y="584202"/>
                  <a:pt x="3271531" y="852053"/>
                </a:cubicBezTo>
                <a:cubicBezTo>
                  <a:pt x="3417031" y="781508"/>
                  <a:pt x="3579064" y="742929"/>
                  <a:pt x="3751018" y="742929"/>
                </a:cubicBezTo>
                <a:cubicBezTo>
                  <a:pt x="4092721" y="742929"/>
                  <a:pt x="4396947" y="897246"/>
                  <a:pt x="4599764" y="1140847"/>
                </a:cubicBezTo>
                <a:lnTo>
                  <a:pt x="4599764" y="1159586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541911" y="-821501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8159821" y="450424"/>
            <a:ext cx="1675447" cy="418862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0772983-3918-4299-A882-7F855FC2334D}"/>
              </a:ext>
            </a:extLst>
          </p:cNvPr>
          <p:cNvSpPr/>
          <p:nvPr/>
        </p:nvSpPr>
        <p:spPr>
          <a:xfrm>
            <a:off x="6147299" y="-2388926"/>
            <a:ext cx="2039196" cy="407839"/>
          </a:xfrm>
          <a:custGeom>
            <a:avLst/>
            <a:gdLst>
              <a:gd name="connsiteX0" fmla="*/ 1699697 w 2039195"/>
              <a:gd name="connsiteY0" fmla="*/ 88181 h 407839"/>
              <a:gd name="connsiteX1" fmla="*/ 1555300 w 2039195"/>
              <a:gd name="connsiteY1" fmla="*/ 120147 h 407839"/>
              <a:gd name="connsiteX2" fmla="*/ 1301778 w 2039195"/>
              <a:gd name="connsiteY2" fmla="*/ 0 h 407839"/>
              <a:gd name="connsiteX3" fmla="*/ 985428 w 2039195"/>
              <a:gd name="connsiteY3" fmla="*/ 242499 h 407839"/>
              <a:gd name="connsiteX4" fmla="*/ 750644 w 2039195"/>
              <a:gd name="connsiteY4" fmla="*/ 143295 h 407839"/>
              <a:gd name="connsiteX5" fmla="*/ 470669 w 2039195"/>
              <a:gd name="connsiteY5" fmla="*/ 302021 h 407839"/>
              <a:gd name="connsiteX6" fmla="*/ 300919 w 2039195"/>
              <a:gd name="connsiteY6" fmla="*/ 263442 h 407839"/>
              <a:gd name="connsiteX7" fmla="*/ 0 w 2039195"/>
              <a:gd name="connsiteY7" fmla="*/ 404532 h 407839"/>
              <a:gd name="connsiteX8" fmla="*/ 0 w 2039195"/>
              <a:gd name="connsiteY8" fmla="*/ 411146 h 407839"/>
              <a:gd name="connsiteX9" fmla="*/ 1352483 w 2039195"/>
              <a:gd name="connsiteY9" fmla="*/ 411146 h 407839"/>
              <a:gd name="connsiteX10" fmla="*/ 1617027 w 2039195"/>
              <a:gd name="connsiteY10" fmla="*/ 411146 h 407839"/>
              <a:gd name="connsiteX11" fmla="*/ 2044707 w 2039195"/>
              <a:gd name="connsiteY11" fmla="*/ 411146 h 407839"/>
              <a:gd name="connsiteX12" fmla="*/ 1699697 w 2039195"/>
              <a:gd name="connsiteY12" fmla="*/ 88181 h 4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9195" h="407839">
                <a:moveTo>
                  <a:pt x="1699697" y="88181"/>
                </a:moveTo>
                <a:cubicBezTo>
                  <a:pt x="1647891" y="88181"/>
                  <a:pt x="1599391" y="99204"/>
                  <a:pt x="1555300" y="120147"/>
                </a:cubicBezTo>
                <a:cubicBezTo>
                  <a:pt x="1495778" y="46295"/>
                  <a:pt x="1404290" y="0"/>
                  <a:pt x="1301778" y="0"/>
                </a:cubicBezTo>
                <a:cubicBezTo>
                  <a:pt x="1150768" y="0"/>
                  <a:pt x="1022905" y="102511"/>
                  <a:pt x="985428" y="242499"/>
                </a:cubicBezTo>
                <a:cubicBezTo>
                  <a:pt x="925905" y="180772"/>
                  <a:pt x="843235" y="143295"/>
                  <a:pt x="750644" y="143295"/>
                </a:cubicBezTo>
                <a:cubicBezTo>
                  <a:pt x="631599" y="143295"/>
                  <a:pt x="527986" y="207226"/>
                  <a:pt x="470669" y="302021"/>
                </a:cubicBezTo>
                <a:cubicBezTo>
                  <a:pt x="418862" y="276669"/>
                  <a:pt x="361544" y="263442"/>
                  <a:pt x="300919" y="263442"/>
                </a:cubicBezTo>
                <a:cubicBezTo>
                  <a:pt x="179670" y="263442"/>
                  <a:pt x="72750" y="318555"/>
                  <a:pt x="0" y="404532"/>
                </a:cubicBezTo>
                <a:lnTo>
                  <a:pt x="0" y="411146"/>
                </a:lnTo>
                <a:lnTo>
                  <a:pt x="1352483" y="411146"/>
                </a:lnTo>
                <a:lnTo>
                  <a:pt x="1617027" y="411146"/>
                </a:lnTo>
                <a:lnTo>
                  <a:pt x="2044707" y="411146"/>
                </a:lnTo>
                <a:cubicBezTo>
                  <a:pt x="2033684" y="230374"/>
                  <a:pt x="1883776" y="88181"/>
                  <a:pt x="1699697" y="88181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F42F820-4FB4-495D-83EC-A0C17B7C814C}"/>
              </a:ext>
            </a:extLst>
          </p:cNvPr>
          <p:cNvSpPr/>
          <p:nvPr/>
        </p:nvSpPr>
        <p:spPr>
          <a:xfrm>
            <a:off x="11498810" y="-3217831"/>
            <a:ext cx="2380899" cy="617270"/>
          </a:xfrm>
          <a:custGeom>
            <a:avLst/>
            <a:gdLst>
              <a:gd name="connsiteX0" fmla="*/ 2390820 w 2380898"/>
              <a:gd name="connsiteY0" fmla="*/ 623884 h 617270"/>
              <a:gd name="connsiteX1" fmla="*/ 2078877 w 2380898"/>
              <a:gd name="connsiteY1" fmla="*/ 466259 h 617270"/>
              <a:gd name="connsiteX2" fmla="*/ 2060139 w 2380898"/>
              <a:gd name="connsiteY2" fmla="*/ 466259 h 617270"/>
              <a:gd name="connsiteX3" fmla="*/ 1813231 w 2380898"/>
              <a:gd name="connsiteY3" fmla="*/ 295408 h 617270"/>
              <a:gd name="connsiteX4" fmla="*/ 1640175 w 2380898"/>
              <a:gd name="connsiteY4" fmla="*/ 360442 h 617270"/>
              <a:gd name="connsiteX5" fmla="*/ 1425233 w 2380898"/>
              <a:gd name="connsiteY5" fmla="*/ 295408 h 617270"/>
              <a:gd name="connsiteX6" fmla="*/ 1328233 w 2380898"/>
              <a:gd name="connsiteY6" fmla="*/ 307533 h 617270"/>
              <a:gd name="connsiteX7" fmla="*/ 890632 w 2380898"/>
              <a:gd name="connsiteY7" fmla="*/ 0 h 617270"/>
              <a:gd name="connsiteX8" fmla="*/ 643725 w 2380898"/>
              <a:gd name="connsiteY8" fmla="*/ 70545 h 617270"/>
              <a:gd name="connsiteX9" fmla="*/ 413350 w 2380898"/>
              <a:gd name="connsiteY9" fmla="*/ 0 h 617270"/>
              <a:gd name="connsiteX10" fmla="*/ 0 w 2380898"/>
              <a:gd name="connsiteY10" fmla="*/ 413351 h 617270"/>
              <a:gd name="connsiteX11" fmla="*/ 58420 w 2380898"/>
              <a:gd name="connsiteY11" fmla="*/ 623884 h 617270"/>
              <a:gd name="connsiteX12" fmla="*/ 2390820 w 2380898"/>
              <a:gd name="connsiteY12" fmla="*/ 623884 h 6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0898" h="617270">
                <a:moveTo>
                  <a:pt x="2390820" y="623884"/>
                </a:moveTo>
                <a:cubicBezTo>
                  <a:pt x="2320274" y="527986"/>
                  <a:pt x="2206740" y="466259"/>
                  <a:pt x="2078877" y="466259"/>
                </a:cubicBezTo>
                <a:cubicBezTo>
                  <a:pt x="2072264" y="466259"/>
                  <a:pt x="2065650" y="466259"/>
                  <a:pt x="2060139" y="466259"/>
                </a:cubicBezTo>
                <a:cubicBezTo>
                  <a:pt x="2022662" y="367055"/>
                  <a:pt x="1925662" y="295408"/>
                  <a:pt x="1813231" y="295408"/>
                </a:cubicBezTo>
                <a:cubicBezTo>
                  <a:pt x="1747095" y="295408"/>
                  <a:pt x="1686470" y="319658"/>
                  <a:pt x="1640175" y="360442"/>
                </a:cubicBezTo>
                <a:cubicBezTo>
                  <a:pt x="1578447" y="319658"/>
                  <a:pt x="1504596" y="295408"/>
                  <a:pt x="1425233" y="295408"/>
                </a:cubicBezTo>
                <a:cubicBezTo>
                  <a:pt x="1391062" y="295408"/>
                  <a:pt x="1359097" y="299817"/>
                  <a:pt x="1328233" y="307533"/>
                </a:cubicBezTo>
                <a:cubicBezTo>
                  <a:pt x="1263199" y="128965"/>
                  <a:pt x="1092347" y="0"/>
                  <a:pt x="890632" y="0"/>
                </a:cubicBezTo>
                <a:cubicBezTo>
                  <a:pt x="800246" y="0"/>
                  <a:pt x="715372" y="26454"/>
                  <a:pt x="643725" y="70545"/>
                </a:cubicBezTo>
                <a:cubicBezTo>
                  <a:pt x="577589" y="26454"/>
                  <a:pt x="498225" y="0"/>
                  <a:pt x="413350" y="0"/>
                </a:cubicBezTo>
                <a:cubicBezTo>
                  <a:pt x="184079" y="1102"/>
                  <a:pt x="0" y="185181"/>
                  <a:pt x="0" y="413351"/>
                </a:cubicBezTo>
                <a:cubicBezTo>
                  <a:pt x="0" y="490509"/>
                  <a:pt x="20943" y="562157"/>
                  <a:pt x="58420" y="623884"/>
                </a:cubicBezTo>
                <a:lnTo>
                  <a:pt x="2390820" y="623884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139" name="Graphic 184">
            <a:extLst>
              <a:ext uri="{FF2B5EF4-FFF2-40B4-BE49-F238E27FC236}">
                <a16:creationId xmlns:a16="http://schemas.microsoft.com/office/drawing/2014/main" id="{FB7A9F6B-BD7E-43B3-B777-43835925E968}"/>
              </a:ext>
            </a:extLst>
          </p:cNvPr>
          <p:cNvGrpSpPr/>
          <p:nvPr/>
        </p:nvGrpSpPr>
        <p:grpSpPr>
          <a:xfrm flipH="1">
            <a:off x="-2355089" y="869286"/>
            <a:ext cx="6614760" cy="7254852"/>
            <a:chOff x="-1702062" y="869286"/>
            <a:chExt cx="6614760" cy="7254852"/>
          </a:xfrm>
        </p:grpSpPr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9E93C5D-3740-4E76-BA98-6AB1325A7DD4}"/>
                </a:ext>
              </a:extLst>
            </p:cNvPr>
            <p:cNvSpPr/>
            <p:nvPr/>
          </p:nvSpPr>
          <p:spPr>
            <a:xfrm>
              <a:off x="-1352176" y="3503455"/>
              <a:ext cx="2487691" cy="1415581"/>
            </a:xfrm>
            <a:custGeom>
              <a:avLst/>
              <a:gdLst>
                <a:gd name="connsiteX0" fmla="*/ 1943682 w 2487691"/>
                <a:gd name="connsiteY0" fmla="*/ 3392 h 1415581"/>
                <a:gd name="connsiteX1" fmla="*/ 1345700 w 2487691"/>
                <a:gd name="connsiteY1" fmla="*/ 66885 h 1415581"/>
                <a:gd name="connsiteX2" fmla="*/ 770616 w 2487691"/>
                <a:gd name="connsiteY2" fmla="*/ 296917 h 1415581"/>
                <a:gd name="connsiteX3" fmla="*/ 294416 w 2487691"/>
                <a:gd name="connsiteY3" fmla="*/ 614382 h 1415581"/>
                <a:gd name="connsiteX4" fmla="*/ 6094 w 2487691"/>
                <a:gd name="connsiteY4" fmla="*/ 1064557 h 1415581"/>
                <a:gd name="connsiteX5" fmla="*/ 226759 w 2487691"/>
                <a:gd name="connsiteY5" fmla="*/ 1409085 h 1415581"/>
                <a:gd name="connsiteX6" fmla="*/ 606158 w 2487691"/>
                <a:gd name="connsiteY6" fmla="*/ 1362766 h 1415581"/>
                <a:gd name="connsiteX7" fmla="*/ 1102655 w 2487691"/>
                <a:gd name="connsiteY7" fmla="*/ 1142102 h 1415581"/>
                <a:gd name="connsiteX8" fmla="*/ 1782867 w 2487691"/>
                <a:gd name="connsiteY8" fmla="*/ 762705 h 1415581"/>
                <a:gd name="connsiteX9" fmla="*/ 2414678 w 2487691"/>
                <a:gd name="connsiteY9" fmla="*/ 393197 h 1415581"/>
                <a:gd name="connsiteX10" fmla="*/ 1943682 w 2487691"/>
                <a:gd name="connsiteY10" fmla="*/ 3392 h 1415581"/>
                <a:gd name="connsiteX11" fmla="*/ 1943682 w 2487691"/>
                <a:gd name="connsiteY11" fmla="*/ 3392 h 141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691" h="1415581">
                  <a:moveTo>
                    <a:pt x="1943682" y="3392"/>
                  </a:moveTo>
                  <a:cubicBezTo>
                    <a:pt x="1738630" y="-8058"/>
                    <a:pt x="1543986" y="8596"/>
                    <a:pt x="1345700" y="66885"/>
                  </a:cubicBezTo>
                  <a:cubicBezTo>
                    <a:pt x="1148974" y="124653"/>
                    <a:pt x="955372" y="208443"/>
                    <a:pt x="770616" y="296917"/>
                  </a:cubicBezTo>
                  <a:cubicBezTo>
                    <a:pt x="597831" y="379666"/>
                    <a:pt x="435975" y="484793"/>
                    <a:pt x="294416" y="614382"/>
                  </a:cubicBezTo>
                  <a:cubicBezTo>
                    <a:pt x="169511" y="728357"/>
                    <a:pt x="38361" y="893855"/>
                    <a:pt x="6094" y="1064557"/>
                  </a:cubicBezTo>
                  <a:cubicBezTo>
                    <a:pt x="-24092" y="1223290"/>
                    <a:pt x="59178" y="1380461"/>
                    <a:pt x="226759" y="1409085"/>
                  </a:cubicBezTo>
                  <a:cubicBezTo>
                    <a:pt x="354266" y="1430943"/>
                    <a:pt x="484376" y="1402319"/>
                    <a:pt x="606158" y="1362766"/>
                  </a:cubicBezTo>
                  <a:cubicBezTo>
                    <a:pt x="777902" y="1307080"/>
                    <a:pt x="942361" y="1223290"/>
                    <a:pt x="1102655" y="1142102"/>
                  </a:cubicBezTo>
                  <a:cubicBezTo>
                    <a:pt x="1334771" y="1024484"/>
                    <a:pt x="1554916" y="887089"/>
                    <a:pt x="1782867" y="762705"/>
                  </a:cubicBezTo>
                  <a:cubicBezTo>
                    <a:pt x="1999890" y="644567"/>
                    <a:pt x="2220555" y="548286"/>
                    <a:pt x="2414678" y="393197"/>
                  </a:cubicBezTo>
                  <a:cubicBezTo>
                    <a:pt x="2545829" y="288590"/>
                    <a:pt x="2576534" y="10157"/>
                    <a:pt x="1943682" y="3392"/>
                  </a:cubicBezTo>
                  <a:lnTo>
                    <a:pt x="1943682" y="3392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D4966BE-9579-4C57-9219-CBE6048948B0}"/>
                </a:ext>
              </a:extLst>
            </p:cNvPr>
            <p:cNvSpPr/>
            <p:nvPr/>
          </p:nvSpPr>
          <p:spPr>
            <a:xfrm>
              <a:off x="2142910" y="3635392"/>
              <a:ext cx="1623765" cy="1738250"/>
            </a:xfrm>
            <a:custGeom>
              <a:avLst/>
              <a:gdLst>
                <a:gd name="connsiteX0" fmla="*/ 1589956 w 1623764"/>
                <a:gd name="connsiteY0" fmla="*/ 1117374 h 1738250"/>
                <a:gd name="connsiteX1" fmla="*/ 901417 w 1623764"/>
                <a:gd name="connsiteY1" fmla="*/ 210778 h 1738250"/>
                <a:gd name="connsiteX2" fmla="*/ 93698 w 1623764"/>
                <a:gd name="connsiteY2" fmla="*/ 2 h 1738250"/>
                <a:gd name="connsiteX3" fmla="*/ 29164 w 1623764"/>
                <a:gd name="connsiteY3" fmla="*/ 159255 h 1738250"/>
                <a:gd name="connsiteX4" fmla="*/ 675547 w 1623764"/>
                <a:gd name="connsiteY4" fmla="*/ 939906 h 1738250"/>
                <a:gd name="connsiteX5" fmla="*/ 807218 w 1623764"/>
                <a:gd name="connsiteY5" fmla="*/ 1132987 h 1738250"/>
                <a:gd name="connsiteX6" fmla="*/ 959706 w 1623764"/>
                <a:gd name="connsiteY6" fmla="*/ 1396848 h 1738250"/>
                <a:gd name="connsiteX7" fmla="*/ 1265203 w 1623764"/>
                <a:gd name="connsiteY7" fmla="*/ 1711710 h 1738250"/>
                <a:gd name="connsiteX8" fmla="*/ 1602967 w 1623764"/>
                <a:gd name="connsiteY8" fmla="*/ 1559743 h 1738250"/>
                <a:gd name="connsiteX9" fmla="*/ 1589956 w 1623764"/>
                <a:gd name="connsiteY9" fmla="*/ 1117374 h 1738250"/>
                <a:gd name="connsiteX10" fmla="*/ 1589956 w 1623764"/>
                <a:gd name="connsiteY10" fmla="*/ 1117374 h 17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3764" h="1738250">
                  <a:moveTo>
                    <a:pt x="1589956" y="1117374"/>
                  </a:moveTo>
                  <a:cubicBezTo>
                    <a:pt x="1504084" y="747345"/>
                    <a:pt x="1224609" y="402297"/>
                    <a:pt x="901417" y="210778"/>
                  </a:cubicBezTo>
                  <a:cubicBezTo>
                    <a:pt x="659934" y="67658"/>
                    <a:pt x="373173" y="2084"/>
                    <a:pt x="93698" y="2"/>
                  </a:cubicBezTo>
                  <a:cubicBezTo>
                    <a:pt x="17714" y="-518"/>
                    <a:pt x="-35890" y="107211"/>
                    <a:pt x="29164" y="159255"/>
                  </a:cubicBezTo>
                  <a:cubicBezTo>
                    <a:pt x="297710" y="374715"/>
                    <a:pt x="485067" y="657831"/>
                    <a:pt x="675547" y="939906"/>
                  </a:cubicBezTo>
                  <a:cubicBezTo>
                    <a:pt x="718223" y="1002879"/>
                    <a:pt x="761419" y="1068453"/>
                    <a:pt x="807218" y="1132987"/>
                  </a:cubicBezTo>
                  <a:cubicBezTo>
                    <a:pt x="853537" y="1223543"/>
                    <a:pt x="902458" y="1312537"/>
                    <a:pt x="959706" y="1396848"/>
                  </a:cubicBezTo>
                  <a:cubicBezTo>
                    <a:pt x="1040894" y="1515506"/>
                    <a:pt x="1135614" y="1643013"/>
                    <a:pt x="1265203" y="1711710"/>
                  </a:cubicBezTo>
                  <a:cubicBezTo>
                    <a:pt x="1413528" y="1790816"/>
                    <a:pt x="1552484" y="1707546"/>
                    <a:pt x="1602967" y="1559743"/>
                  </a:cubicBezTo>
                  <a:cubicBezTo>
                    <a:pt x="1649286" y="1425471"/>
                    <a:pt x="1621183" y="1251126"/>
                    <a:pt x="1589956" y="1117374"/>
                  </a:cubicBezTo>
                  <a:lnTo>
                    <a:pt x="1589956" y="111737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027369F-56CA-4E7F-94D6-377FE7DBB118}"/>
                </a:ext>
              </a:extLst>
            </p:cNvPr>
            <p:cNvSpPr/>
            <p:nvPr/>
          </p:nvSpPr>
          <p:spPr>
            <a:xfrm>
              <a:off x="-1701968" y="2356677"/>
              <a:ext cx="2310742" cy="999234"/>
            </a:xfrm>
            <a:custGeom>
              <a:avLst/>
              <a:gdLst>
                <a:gd name="connsiteX0" fmla="*/ 1311929 w 2310742"/>
                <a:gd name="connsiteY0" fmla="*/ 17184 h 999233"/>
                <a:gd name="connsiteX1" fmla="*/ 198713 w 2310742"/>
                <a:gd name="connsiteY1" fmla="*/ 265951 h 999233"/>
                <a:gd name="connsiteX2" fmla="*/ 179457 w 2310742"/>
                <a:gd name="connsiteY2" fmla="*/ 952404 h 999233"/>
                <a:gd name="connsiteX3" fmla="*/ 692088 w 2310742"/>
                <a:gd name="connsiteY3" fmla="*/ 972181 h 999233"/>
                <a:gd name="connsiteX4" fmla="*/ 1239588 w 2310742"/>
                <a:gd name="connsiteY4" fmla="*/ 809285 h 999233"/>
                <a:gd name="connsiteX5" fmla="*/ 2250798 w 2310742"/>
                <a:gd name="connsiteY5" fmla="*/ 681778 h 999233"/>
                <a:gd name="connsiteX6" fmla="*/ 1311929 w 2310742"/>
                <a:gd name="connsiteY6" fmla="*/ 17184 h 999233"/>
                <a:gd name="connsiteX7" fmla="*/ 1311929 w 2310742"/>
                <a:gd name="connsiteY7" fmla="*/ 17184 h 9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742" h="999233">
                  <a:moveTo>
                    <a:pt x="1311929" y="17184"/>
                  </a:moveTo>
                  <a:cubicBezTo>
                    <a:pt x="920040" y="-31737"/>
                    <a:pt x="516701" y="15623"/>
                    <a:pt x="198713" y="265951"/>
                  </a:cubicBezTo>
                  <a:cubicBezTo>
                    <a:pt x="-11023" y="431450"/>
                    <a:pt x="-108345" y="811887"/>
                    <a:pt x="179457" y="952404"/>
                  </a:cubicBezTo>
                  <a:cubicBezTo>
                    <a:pt x="335588" y="1028388"/>
                    <a:pt x="528671" y="1004448"/>
                    <a:pt x="692088" y="972181"/>
                  </a:cubicBezTo>
                  <a:cubicBezTo>
                    <a:pt x="878925" y="935230"/>
                    <a:pt x="1058476" y="866533"/>
                    <a:pt x="1239588" y="809285"/>
                  </a:cubicBezTo>
                  <a:cubicBezTo>
                    <a:pt x="1565903" y="706239"/>
                    <a:pt x="1909912" y="669808"/>
                    <a:pt x="2250798" y="681778"/>
                  </a:cubicBezTo>
                  <a:cubicBezTo>
                    <a:pt x="2351763" y="685421"/>
                    <a:pt x="2468341" y="272717"/>
                    <a:pt x="1311929" y="17184"/>
                  </a:cubicBezTo>
                  <a:lnTo>
                    <a:pt x="1311929" y="1718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00C115C1-8E8E-466C-85A3-55F02ABF6F6D}"/>
                </a:ext>
              </a:extLst>
            </p:cNvPr>
            <p:cNvSpPr/>
            <p:nvPr/>
          </p:nvSpPr>
          <p:spPr>
            <a:xfrm>
              <a:off x="-389140" y="1193530"/>
              <a:ext cx="1847553" cy="1764272"/>
            </a:xfrm>
            <a:custGeom>
              <a:avLst/>
              <a:gdLst>
                <a:gd name="connsiteX0" fmla="*/ 1838327 w 1847552"/>
                <a:gd name="connsiteY0" fmla="*/ 1595117 h 1764271"/>
                <a:gd name="connsiteX1" fmla="*/ 1836765 w 1847552"/>
                <a:gd name="connsiteY1" fmla="*/ 1577943 h 1764271"/>
                <a:gd name="connsiteX2" fmla="*/ 1351718 w 1847552"/>
                <a:gd name="connsiteY2" fmla="*/ 618783 h 1764271"/>
                <a:gd name="connsiteX3" fmla="*/ 558051 w 1847552"/>
                <a:gd name="connsiteY3" fmla="*/ 15079 h 1764271"/>
                <a:gd name="connsiteX4" fmla="*/ 130771 w 1847552"/>
                <a:gd name="connsiteY4" fmla="*/ 84297 h 1764271"/>
                <a:gd name="connsiteX5" fmla="*/ 32929 w 1847552"/>
                <a:gd name="connsiteY5" fmla="*/ 503246 h 1764271"/>
                <a:gd name="connsiteX6" fmla="*/ 906223 w 1847552"/>
                <a:gd name="connsiteY6" fmla="*/ 1246426 h 1764271"/>
                <a:gd name="connsiteX7" fmla="*/ 1700931 w 1847552"/>
                <a:gd name="connsiteY7" fmla="*/ 1752288 h 1764271"/>
                <a:gd name="connsiteX8" fmla="*/ 1838327 w 1847552"/>
                <a:gd name="connsiteY8" fmla="*/ 1595117 h 1764271"/>
                <a:gd name="connsiteX9" fmla="*/ 1838327 w 1847552"/>
                <a:gd name="connsiteY9" fmla="*/ 1595117 h 17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52" h="1764271">
                  <a:moveTo>
                    <a:pt x="1838327" y="1595117"/>
                  </a:moveTo>
                  <a:cubicBezTo>
                    <a:pt x="1838327" y="1589393"/>
                    <a:pt x="1837806" y="1583668"/>
                    <a:pt x="1836765" y="1577943"/>
                  </a:cubicBezTo>
                  <a:cubicBezTo>
                    <a:pt x="1784722" y="1214159"/>
                    <a:pt x="1566658" y="884725"/>
                    <a:pt x="1351718" y="618783"/>
                  </a:cubicBezTo>
                  <a:cubicBezTo>
                    <a:pt x="1147186" y="365852"/>
                    <a:pt x="866670" y="83256"/>
                    <a:pt x="558051" y="15079"/>
                  </a:cubicBezTo>
                  <a:cubicBezTo>
                    <a:pt x="417012" y="-16147"/>
                    <a:pt x="255676" y="-1575"/>
                    <a:pt x="130771" y="84297"/>
                  </a:cubicBezTo>
                  <a:cubicBezTo>
                    <a:pt x="-2461" y="175893"/>
                    <a:pt x="-31605" y="350759"/>
                    <a:pt x="32929" y="503246"/>
                  </a:cubicBezTo>
                  <a:cubicBezTo>
                    <a:pt x="192183" y="879520"/>
                    <a:pt x="601767" y="1056988"/>
                    <a:pt x="906223" y="1246426"/>
                  </a:cubicBezTo>
                  <a:cubicBezTo>
                    <a:pt x="1172687" y="1411924"/>
                    <a:pt x="1430824" y="1593556"/>
                    <a:pt x="1700931" y="1752288"/>
                  </a:cubicBezTo>
                  <a:cubicBezTo>
                    <a:pt x="1798253" y="1808495"/>
                    <a:pt x="1884646" y="1676825"/>
                    <a:pt x="1838327" y="1595117"/>
                  </a:cubicBezTo>
                  <a:lnTo>
                    <a:pt x="1838327" y="1595117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DCFC981D-0DDD-46C3-A82A-467F84465102}"/>
                </a:ext>
              </a:extLst>
            </p:cNvPr>
            <p:cNvSpPr/>
            <p:nvPr/>
          </p:nvSpPr>
          <p:spPr>
            <a:xfrm>
              <a:off x="2113622" y="869293"/>
              <a:ext cx="1972458" cy="1936015"/>
            </a:xfrm>
            <a:custGeom>
              <a:avLst/>
              <a:gdLst>
                <a:gd name="connsiteX0" fmla="*/ 1967938 w 1972457"/>
                <a:gd name="connsiteY0" fmla="*/ 258649 h 1936015"/>
                <a:gd name="connsiteX1" fmla="*/ 1635378 w 1972457"/>
                <a:gd name="connsiteY1" fmla="*/ 1034 h 1936015"/>
                <a:gd name="connsiteX2" fmla="*/ 1173230 w 1972457"/>
                <a:gd name="connsiteY2" fmla="*/ 169134 h 1936015"/>
                <a:gd name="connsiteX3" fmla="*/ 800076 w 1972457"/>
                <a:gd name="connsiteY3" fmla="*/ 489721 h 1936015"/>
                <a:gd name="connsiteX4" fmla="*/ 321274 w 1972457"/>
                <a:gd name="connsiteY4" fmla="*/ 1117365 h 1936015"/>
                <a:gd name="connsiteX5" fmla="*/ 11093 w 1972457"/>
                <a:gd name="connsiteY5" fmla="*/ 1912068 h 1936015"/>
                <a:gd name="connsiteX6" fmla="*/ 112578 w 1972457"/>
                <a:gd name="connsiteY6" fmla="*/ 1936529 h 1936015"/>
                <a:gd name="connsiteX7" fmla="*/ 544541 w 1972457"/>
                <a:gd name="connsiteY7" fmla="*/ 1721589 h 1936015"/>
                <a:gd name="connsiteX8" fmla="*/ 1103491 w 1972457"/>
                <a:gd name="connsiteY8" fmla="*/ 1394757 h 1936015"/>
                <a:gd name="connsiteX9" fmla="*/ 1856044 w 1972457"/>
                <a:gd name="connsiteY9" fmla="*/ 674476 h 1936015"/>
                <a:gd name="connsiteX10" fmla="*/ 1967938 w 1972457"/>
                <a:gd name="connsiteY10" fmla="*/ 258649 h 1936015"/>
                <a:gd name="connsiteX11" fmla="*/ 1967938 w 1972457"/>
                <a:gd name="connsiteY11" fmla="*/ 258649 h 19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2457" h="1936015">
                  <a:moveTo>
                    <a:pt x="1967938" y="258649"/>
                  </a:moveTo>
                  <a:cubicBezTo>
                    <a:pt x="1938273" y="103559"/>
                    <a:pt x="1780580" y="11442"/>
                    <a:pt x="1635378" y="1034"/>
                  </a:cubicBezTo>
                  <a:cubicBezTo>
                    <a:pt x="1472481" y="-10936"/>
                    <a:pt x="1304380" y="83262"/>
                    <a:pt x="1173230" y="169134"/>
                  </a:cubicBezTo>
                  <a:cubicBezTo>
                    <a:pt x="1035314" y="259689"/>
                    <a:pt x="913011" y="370022"/>
                    <a:pt x="800076" y="489721"/>
                  </a:cubicBezTo>
                  <a:cubicBezTo>
                    <a:pt x="618964" y="680721"/>
                    <a:pt x="460230" y="893578"/>
                    <a:pt x="321274" y="1117365"/>
                  </a:cubicBezTo>
                  <a:cubicBezTo>
                    <a:pt x="198450" y="1315651"/>
                    <a:pt x="-56044" y="1889169"/>
                    <a:pt x="11093" y="1912068"/>
                  </a:cubicBezTo>
                  <a:cubicBezTo>
                    <a:pt x="37115" y="1934967"/>
                    <a:pt x="74586" y="1942253"/>
                    <a:pt x="112578" y="1936529"/>
                  </a:cubicBezTo>
                  <a:cubicBezTo>
                    <a:pt x="264546" y="1914670"/>
                    <a:pt x="414952" y="1796532"/>
                    <a:pt x="544541" y="1721589"/>
                  </a:cubicBezTo>
                  <a:cubicBezTo>
                    <a:pt x="732419" y="1612818"/>
                    <a:pt x="924981" y="1519140"/>
                    <a:pt x="1103491" y="1394757"/>
                  </a:cubicBezTo>
                  <a:cubicBezTo>
                    <a:pt x="1381925" y="1200635"/>
                    <a:pt x="1665043" y="958633"/>
                    <a:pt x="1856044" y="674476"/>
                  </a:cubicBezTo>
                  <a:cubicBezTo>
                    <a:pt x="1938793" y="551653"/>
                    <a:pt x="1996562" y="408013"/>
                    <a:pt x="1967938" y="258649"/>
                  </a:cubicBezTo>
                  <a:lnTo>
                    <a:pt x="1967938" y="258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CE4DA0F6-772A-4CFF-AD6F-28C618115F22}"/>
                </a:ext>
              </a:extLst>
            </p:cNvPr>
            <p:cNvSpPr/>
            <p:nvPr/>
          </p:nvSpPr>
          <p:spPr>
            <a:xfrm>
              <a:off x="2674298" y="2866190"/>
              <a:ext cx="2232677" cy="1139751"/>
            </a:xfrm>
            <a:custGeom>
              <a:avLst/>
              <a:gdLst>
                <a:gd name="connsiteX0" fmla="*/ 1957884 w 2232676"/>
                <a:gd name="connsiteY0" fmla="*/ 296649 h 1139750"/>
                <a:gd name="connsiteX1" fmla="*/ 1041914 w 2232676"/>
                <a:gd name="connsiteY1" fmla="*/ 5726 h 1139750"/>
                <a:gd name="connsiteX2" fmla="*/ 443932 w 2232676"/>
                <a:gd name="connsiteY2" fmla="*/ 43198 h 1139750"/>
                <a:gd name="connsiteX3" fmla="*/ 17693 w 2232676"/>
                <a:gd name="connsiteY3" fmla="*/ 361183 h 1139750"/>
                <a:gd name="connsiteX4" fmla="*/ 14571 w 2232676"/>
                <a:gd name="connsiteY4" fmla="*/ 374194 h 1139750"/>
                <a:gd name="connsiteX5" fmla="*/ 32786 w 2232676"/>
                <a:gd name="connsiteY5" fmla="*/ 479842 h 1139750"/>
                <a:gd name="connsiteX6" fmla="*/ 408021 w 2232676"/>
                <a:gd name="connsiteY6" fmla="*/ 579765 h 1139750"/>
                <a:gd name="connsiteX7" fmla="*/ 1008606 w 2232676"/>
                <a:gd name="connsiteY7" fmla="*/ 821247 h 1139750"/>
                <a:gd name="connsiteX8" fmla="*/ 1307337 w 2232676"/>
                <a:gd name="connsiteY8" fmla="*/ 957601 h 1139750"/>
                <a:gd name="connsiteX9" fmla="*/ 1604507 w 2232676"/>
                <a:gd name="connsiteY9" fmla="*/ 1098118 h 1139750"/>
                <a:gd name="connsiteX10" fmla="*/ 2083309 w 2232676"/>
                <a:gd name="connsiteY10" fmla="*/ 1085627 h 1139750"/>
                <a:gd name="connsiteX11" fmla="*/ 1957884 w 2232676"/>
                <a:gd name="connsiteY11" fmla="*/ 296649 h 1139750"/>
                <a:gd name="connsiteX12" fmla="*/ 1957884 w 2232676"/>
                <a:gd name="connsiteY12" fmla="*/ 296649 h 11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2676" h="1139750">
                  <a:moveTo>
                    <a:pt x="1957884" y="296649"/>
                  </a:moveTo>
                  <a:cubicBezTo>
                    <a:pt x="1707034" y="90557"/>
                    <a:pt x="1357299" y="26544"/>
                    <a:pt x="1041914" y="5726"/>
                  </a:cubicBezTo>
                  <a:cubicBezTo>
                    <a:pt x="842587" y="-7285"/>
                    <a:pt x="639096" y="522"/>
                    <a:pt x="443932" y="43198"/>
                  </a:cubicBezTo>
                  <a:cubicBezTo>
                    <a:pt x="265422" y="81710"/>
                    <a:pt x="72860" y="171745"/>
                    <a:pt x="17693" y="361183"/>
                  </a:cubicBezTo>
                  <a:cubicBezTo>
                    <a:pt x="16132" y="365867"/>
                    <a:pt x="15612" y="370030"/>
                    <a:pt x="14571" y="374194"/>
                  </a:cubicBezTo>
                  <a:cubicBezTo>
                    <a:pt x="-6767" y="406461"/>
                    <a:pt x="-7808" y="448095"/>
                    <a:pt x="32786" y="479842"/>
                  </a:cubicBezTo>
                  <a:cubicBezTo>
                    <a:pt x="131149" y="557387"/>
                    <a:pt x="289362" y="556866"/>
                    <a:pt x="408021" y="579765"/>
                  </a:cubicBezTo>
                  <a:cubicBezTo>
                    <a:pt x="618799" y="620880"/>
                    <a:pt x="813442" y="736416"/>
                    <a:pt x="1008606" y="821247"/>
                  </a:cubicBezTo>
                  <a:cubicBezTo>
                    <a:pt x="1109051" y="864963"/>
                    <a:pt x="1208454" y="910762"/>
                    <a:pt x="1307337" y="957601"/>
                  </a:cubicBezTo>
                  <a:cubicBezTo>
                    <a:pt x="1406220" y="1004440"/>
                    <a:pt x="1502501" y="1059606"/>
                    <a:pt x="1604507" y="1098118"/>
                  </a:cubicBezTo>
                  <a:cubicBezTo>
                    <a:pt x="1753873" y="1154325"/>
                    <a:pt x="1940189" y="1163693"/>
                    <a:pt x="2083309" y="1085627"/>
                  </a:cubicBezTo>
                  <a:cubicBezTo>
                    <a:pt x="2403899" y="911282"/>
                    <a:pt x="2156171" y="459545"/>
                    <a:pt x="1957884" y="296649"/>
                  </a:cubicBezTo>
                  <a:lnTo>
                    <a:pt x="1957884" y="296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1B3E020-98BC-4339-9954-50F42B664B68}"/>
                </a:ext>
              </a:extLst>
            </p:cNvPr>
            <p:cNvSpPr/>
            <p:nvPr/>
          </p:nvSpPr>
          <p:spPr>
            <a:xfrm>
              <a:off x="-1486941" y="1327219"/>
              <a:ext cx="6063096" cy="6791667"/>
            </a:xfrm>
            <a:custGeom>
              <a:avLst/>
              <a:gdLst>
                <a:gd name="connsiteX0" fmla="*/ 6029088 w 6063096"/>
                <a:gd name="connsiteY0" fmla="*/ 2282154 h 6791666"/>
                <a:gd name="connsiteX1" fmla="*/ 5658536 w 6063096"/>
                <a:gd name="connsiteY1" fmla="*/ 2033906 h 6791666"/>
                <a:gd name="connsiteX2" fmla="*/ 5264566 w 6063096"/>
                <a:gd name="connsiteY2" fmla="*/ 1908482 h 6791666"/>
                <a:gd name="connsiteX3" fmla="*/ 4401160 w 6063096"/>
                <a:gd name="connsiteY3" fmla="*/ 1905359 h 6791666"/>
                <a:gd name="connsiteX4" fmla="*/ 3759981 w 6063096"/>
                <a:gd name="connsiteY4" fmla="*/ 2060969 h 6791666"/>
                <a:gd name="connsiteX5" fmla="*/ 3381102 w 6063096"/>
                <a:gd name="connsiteY5" fmla="*/ 2249887 h 6791666"/>
                <a:gd name="connsiteX6" fmla="*/ 3839087 w 6063096"/>
                <a:gd name="connsiteY6" fmla="*/ 1212661 h 6791666"/>
                <a:gd name="connsiteX7" fmla="*/ 4365249 w 6063096"/>
                <a:gd name="connsiteY7" fmla="*/ 554312 h 6791666"/>
                <a:gd name="connsiteX8" fmla="*/ 4994979 w 6063096"/>
                <a:gd name="connsiteY8" fmla="*/ 53134 h 6791666"/>
                <a:gd name="connsiteX9" fmla="*/ 4978845 w 6063096"/>
                <a:gd name="connsiteY9" fmla="*/ 10978 h 6791666"/>
                <a:gd name="connsiteX10" fmla="*/ 4331942 w 6063096"/>
                <a:gd name="connsiteY10" fmla="*/ 515800 h 6791666"/>
                <a:gd name="connsiteX11" fmla="*/ 3777676 w 6063096"/>
                <a:gd name="connsiteY11" fmla="*/ 1169985 h 6791666"/>
                <a:gd name="connsiteX12" fmla="*/ 3267647 w 6063096"/>
                <a:gd name="connsiteY12" fmla="*/ 2228549 h 6791666"/>
                <a:gd name="connsiteX13" fmla="*/ 3229655 w 6063096"/>
                <a:gd name="connsiteY13" fmla="*/ 2120298 h 6791666"/>
                <a:gd name="connsiteX14" fmla="*/ 2799773 w 6063096"/>
                <a:gd name="connsiteY14" fmla="*/ 1299574 h 6791666"/>
                <a:gd name="connsiteX15" fmla="*/ 2211679 w 6063096"/>
                <a:gd name="connsiteY15" fmla="*/ 616243 h 6791666"/>
                <a:gd name="connsiteX16" fmla="*/ 1457565 w 6063096"/>
                <a:gd name="connsiteY16" fmla="*/ 86962 h 6791666"/>
                <a:gd name="connsiteX17" fmla="*/ 1469535 w 6063096"/>
                <a:gd name="connsiteY17" fmla="*/ 135362 h 6791666"/>
                <a:gd name="connsiteX18" fmla="*/ 2174728 w 6063096"/>
                <a:gd name="connsiteY18" fmla="*/ 643306 h 6791666"/>
                <a:gd name="connsiteX19" fmla="*/ 2754495 w 6063096"/>
                <a:gd name="connsiteY19" fmla="*/ 1327157 h 6791666"/>
                <a:gd name="connsiteX20" fmla="*/ 3119842 w 6063096"/>
                <a:gd name="connsiteY20" fmla="*/ 2151524 h 6791666"/>
                <a:gd name="connsiteX21" fmla="*/ 3142221 w 6063096"/>
                <a:gd name="connsiteY21" fmla="*/ 2213456 h 6791666"/>
                <a:gd name="connsiteX22" fmla="*/ 2989213 w 6063096"/>
                <a:gd name="connsiteY22" fmla="*/ 2072939 h 6791666"/>
                <a:gd name="connsiteX23" fmla="*/ 2624907 w 6063096"/>
                <a:gd name="connsiteY23" fmla="*/ 1819487 h 6791666"/>
                <a:gd name="connsiteX24" fmla="*/ 1778155 w 6063096"/>
                <a:gd name="connsiteY24" fmla="*/ 1448938 h 6791666"/>
                <a:gd name="connsiteX25" fmla="*/ 35210 w 6063096"/>
                <a:gd name="connsiteY25" fmla="*/ 1633172 h 6791666"/>
                <a:gd name="connsiteX26" fmla="*/ 56027 w 6063096"/>
                <a:gd name="connsiteY26" fmla="*/ 1659714 h 6791666"/>
                <a:gd name="connsiteX27" fmla="*/ 1755776 w 6063096"/>
                <a:gd name="connsiteY27" fmla="*/ 1498379 h 6791666"/>
                <a:gd name="connsiteX28" fmla="*/ 2551004 w 6063096"/>
                <a:gd name="connsiteY28" fmla="*/ 1907961 h 6791666"/>
                <a:gd name="connsiteX29" fmla="*/ 2908545 w 6063096"/>
                <a:gd name="connsiteY29" fmla="*/ 2153606 h 6791666"/>
                <a:gd name="connsiteX30" fmla="*/ 3154712 w 6063096"/>
                <a:gd name="connsiteY30" fmla="*/ 2384679 h 6791666"/>
                <a:gd name="connsiteX31" fmla="*/ 1763583 w 6063096"/>
                <a:gd name="connsiteY31" fmla="*/ 2413823 h 6791666"/>
                <a:gd name="connsiteX32" fmla="*/ 568138 w 6063096"/>
                <a:gd name="connsiteY32" fmla="*/ 3304807 h 6791666"/>
                <a:gd name="connsiteX33" fmla="*/ 599884 w 6063096"/>
                <a:gd name="connsiteY33" fmla="*/ 3316777 h 6791666"/>
                <a:gd name="connsiteX34" fmla="*/ 1759419 w 6063096"/>
                <a:gd name="connsiteY34" fmla="*/ 2464826 h 6791666"/>
                <a:gd name="connsiteX35" fmla="*/ 3179693 w 6063096"/>
                <a:gd name="connsiteY35" fmla="*/ 2517910 h 6791666"/>
                <a:gd name="connsiteX36" fmla="*/ 2888248 w 6063096"/>
                <a:gd name="connsiteY36" fmla="*/ 5405279 h 6791666"/>
                <a:gd name="connsiteX37" fmla="*/ 2943935 w 6063096"/>
                <a:gd name="connsiteY37" fmla="*/ 6794839 h 6791666"/>
                <a:gd name="connsiteX38" fmla="*/ 3034491 w 6063096"/>
                <a:gd name="connsiteY38" fmla="*/ 6634545 h 6791666"/>
                <a:gd name="connsiteX39" fmla="*/ 3048022 w 6063096"/>
                <a:gd name="connsiteY39" fmla="*/ 6638188 h 6791666"/>
                <a:gd name="connsiteX40" fmla="*/ 3103709 w 6063096"/>
                <a:gd name="connsiteY40" fmla="*/ 6744877 h 6791666"/>
                <a:gd name="connsiteX41" fmla="*/ 3166682 w 6063096"/>
                <a:gd name="connsiteY41" fmla="*/ 6616850 h 6791666"/>
                <a:gd name="connsiteX42" fmla="*/ 3180213 w 6063096"/>
                <a:gd name="connsiteY42" fmla="*/ 6620493 h 6791666"/>
                <a:gd name="connsiteX43" fmla="*/ 3186979 w 6063096"/>
                <a:gd name="connsiteY43" fmla="*/ 6687109 h 6791666"/>
                <a:gd name="connsiteX44" fmla="*/ 3249952 w 6063096"/>
                <a:gd name="connsiteY44" fmla="*/ 6712610 h 6791666"/>
                <a:gd name="connsiteX45" fmla="*/ 3303037 w 6063096"/>
                <a:gd name="connsiteY45" fmla="*/ 6585104 h 6791666"/>
                <a:gd name="connsiteX46" fmla="*/ 3316568 w 6063096"/>
                <a:gd name="connsiteY46" fmla="*/ 6588747 h 6791666"/>
                <a:gd name="connsiteX47" fmla="*/ 3396715 w 6063096"/>
                <a:gd name="connsiteY47" fmla="*/ 6736550 h 6791666"/>
                <a:gd name="connsiteX48" fmla="*/ 3428982 w 6063096"/>
                <a:gd name="connsiteY48" fmla="*/ 6641831 h 6791666"/>
                <a:gd name="connsiteX49" fmla="*/ 3441993 w 6063096"/>
                <a:gd name="connsiteY49" fmla="*/ 6569491 h 6791666"/>
                <a:gd name="connsiteX50" fmla="*/ 3456045 w 6063096"/>
                <a:gd name="connsiteY50" fmla="*/ 6571572 h 6791666"/>
                <a:gd name="connsiteX51" fmla="*/ 3527345 w 6063096"/>
                <a:gd name="connsiteY51" fmla="*/ 6710529 h 6791666"/>
                <a:gd name="connsiteX52" fmla="*/ 3560133 w 6063096"/>
                <a:gd name="connsiteY52" fmla="*/ 6559082 h 6791666"/>
                <a:gd name="connsiteX53" fmla="*/ 3574184 w 6063096"/>
                <a:gd name="connsiteY53" fmla="*/ 6561164 h 6791666"/>
                <a:gd name="connsiteX54" fmla="*/ 3626228 w 6063096"/>
                <a:gd name="connsiteY54" fmla="*/ 6714171 h 6791666"/>
                <a:gd name="connsiteX55" fmla="*/ 3661618 w 6063096"/>
                <a:gd name="connsiteY55" fmla="*/ 6751122 h 6791666"/>
                <a:gd name="connsiteX56" fmla="*/ 3652771 w 6063096"/>
                <a:gd name="connsiteY56" fmla="*/ 6695436 h 6791666"/>
                <a:gd name="connsiteX57" fmla="*/ 3647566 w 6063096"/>
                <a:gd name="connsiteY57" fmla="*/ 6649637 h 6791666"/>
                <a:gd name="connsiteX58" fmla="*/ 3643403 w 6063096"/>
                <a:gd name="connsiteY58" fmla="*/ 6592390 h 6791666"/>
                <a:gd name="connsiteX59" fmla="*/ 3638198 w 6063096"/>
                <a:gd name="connsiteY59" fmla="*/ 6273884 h 6791666"/>
                <a:gd name="connsiteX60" fmla="*/ 3629871 w 6063096"/>
                <a:gd name="connsiteY60" fmla="*/ 5645199 h 6791666"/>
                <a:gd name="connsiteX61" fmla="*/ 3390470 w 6063096"/>
                <a:gd name="connsiteY61" fmla="*/ 2465867 h 6791666"/>
                <a:gd name="connsiteX62" fmla="*/ 3903101 w 6063096"/>
                <a:gd name="connsiteY62" fmla="*/ 2519471 h 6791666"/>
                <a:gd name="connsiteX63" fmla="*/ 4383465 w 6063096"/>
                <a:gd name="connsiteY63" fmla="*/ 2788016 h 6791666"/>
                <a:gd name="connsiteX64" fmla="*/ 4857063 w 6063096"/>
                <a:gd name="connsiteY64" fmla="*/ 3647252 h 6791666"/>
                <a:gd name="connsiteX65" fmla="*/ 4912229 w 6063096"/>
                <a:gd name="connsiteY65" fmla="*/ 3608740 h 6791666"/>
                <a:gd name="connsiteX66" fmla="*/ 4434988 w 6063096"/>
                <a:gd name="connsiteY66" fmla="*/ 2681327 h 6791666"/>
                <a:gd name="connsiteX67" fmla="*/ 3910907 w 6063096"/>
                <a:gd name="connsiteY67" fmla="*/ 2402374 h 6791666"/>
                <a:gd name="connsiteX68" fmla="*/ 3447718 w 6063096"/>
                <a:gd name="connsiteY68" fmla="*/ 2343565 h 6791666"/>
                <a:gd name="connsiteX69" fmla="*/ 3826596 w 6063096"/>
                <a:gd name="connsiteY69" fmla="*/ 2160372 h 6791666"/>
                <a:gd name="connsiteX70" fmla="*/ 4429263 w 6063096"/>
                <a:gd name="connsiteY70" fmla="*/ 1973016 h 6791666"/>
                <a:gd name="connsiteX71" fmla="*/ 5252595 w 6063096"/>
                <a:gd name="connsiteY71" fmla="*/ 1965730 h 6791666"/>
                <a:gd name="connsiteX72" fmla="*/ 6007750 w 6063096"/>
                <a:gd name="connsiteY72" fmla="*/ 2305573 h 6791666"/>
                <a:gd name="connsiteX73" fmla="*/ 6029088 w 6063096"/>
                <a:gd name="connsiteY73" fmla="*/ 2282154 h 6791666"/>
                <a:gd name="connsiteX74" fmla="*/ 6029088 w 6063096"/>
                <a:gd name="connsiteY74" fmla="*/ 2282154 h 67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63096" h="6791666">
                  <a:moveTo>
                    <a:pt x="6029088" y="2282154"/>
                  </a:moveTo>
                  <a:cubicBezTo>
                    <a:pt x="5905224" y="2195761"/>
                    <a:pt x="5795932" y="2100002"/>
                    <a:pt x="5658536" y="2033906"/>
                  </a:cubicBezTo>
                  <a:cubicBezTo>
                    <a:pt x="5533631" y="1973536"/>
                    <a:pt x="5399879" y="1934503"/>
                    <a:pt x="5264566" y="1908482"/>
                  </a:cubicBezTo>
                  <a:cubicBezTo>
                    <a:pt x="4980406" y="1854356"/>
                    <a:pt x="4686359" y="1865286"/>
                    <a:pt x="4401160" y="1905359"/>
                  </a:cubicBezTo>
                  <a:cubicBezTo>
                    <a:pt x="4183617" y="1936065"/>
                    <a:pt x="3967115" y="1988108"/>
                    <a:pt x="3759981" y="2060969"/>
                  </a:cubicBezTo>
                  <a:cubicBezTo>
                    <a:pt x="3634035" y="2105206"/>
                    <a:pt x="3491435" y="2161933"/>
                    <a:pt x="3381102" y="2249887"/>
                  </a:cubicBezTo>
                  <a:cubicBezTo>
                    <a:pt x="3475301" y="1891307"/>
                    <a:pt x="3621024" y="1521279"/>
                    <a:pt x="3839087" y="1212661"/>
                  </a:cubicBezTo>
                  <a:cubicBezTo>
                    <a:pt x="3998861" y="986272"/>
                    <a:pt x="4174769" y="754679"/>
                    <a:pt x="4365249" y="554312"/>
                  </a:cubicBezTo>
                  <a:cubicBezTo>
                    <a:pt x="4552607" y="357067"/>
                    <a:pt x="4746210" y="169711"/>
                    <a:pt x="4994979" y="53134"/>
                  </a:cubicBezTo>
                  <a:cubicBezTo>
                    <a:pt x="5061595" y="21908"/>
                    <a:pt x="5045461" y="-20248"/>
                    <a:pt x="4978845" y="10978"/>
                  </a:cubicBezTo>
                  <a:cubicBezTo>
                    <a:pt x="4728515" y="128076"/>
                    <a:pt x="4522422" y="318555"/>
                    <a:pt x="4331942" y="515800"/>
                  </a:cubicBezTo>
                  <a:cubicBezTo>
                    <a:pt x="4133134" y="721892"/>
                    <a:pt x="3945256" y="937872"/>
                    <a:pt x="3777676" y="1169985"/>
                  </a:cubicBezTo>
                  <a:cubicBezTo>
                    <a:pt x="3545040" y="1492134"/>
                    <a:pt x="3365489" y="1848632"/>
                    <a:pt x="3267647" y="2228549"/>
                  </a:cubicBezTo>
                  <a:cubicBezTo>
                    <a:pt x="3255677" y="2192118"/>
                    <a:pt x="3243186" y="2156208"/>
                    <a:pt x="3229655" y="2120298"/>
                  </a:cubicBezTo>
                  <a:cubicBezTo>
                    <a:pt x="3122445" y="1829896"/>
                    <a:pt x="2972038" y="1556148"/>
                    <a:pt x="2799773" y="1299574"/>
                  </a:cubicBezTo>
                  <a:cubicBezTo>
                    <a:pt x="2631152" y="1048724"/>
                    <a:pt x="2437549" y="817131"/>
                    <a:pt x="2211679" y="616243"/>
                  </a:cubicBezTo>
                  <a:cubicBezTo>
                    <a:pt x="1981646" y="411713"/>
                    <a:pt x="1723509" y="240490"/>
                    <a:pt x="1457565" y="86962"/>
                  </a:cubicBezTo>
                  <a:cubicBezTo>
                    <a:pt x="1393551" y="50011"/>
                    <a:pt x="1406042" y="98411"/>
                    <a:pt x="1469535" y="135362"/>
                  </a:cubicBezTo>
                  <a:cubicBezTo>
                    <a:pt x="1727672" y="284727"/>
                    <a:pt x="1949899" y="446582"/>
                    <a:pt x="2174728" y="643306"/>
                  </a:cubicBezTo>
                  <a:cubicBezTo>
                    <a:pt x="2394873" y="836387"/>
                    <a:pt x="2590037" y="1085155"/>
                    <a:pt x="2754495" y="1327157"/>
                  </a:cubicBezTo>
                  <a:cubicBezTo>
                    <a:pt x="2922597" y="1574363"/>
                    <a:pt x="3013673" y="1871531"/>
                    <a:pt x="3119842" y="2151524"/>
                  </a:cubicBezTo>
                  <a:cubicBezTo>
                    <a:pt x="3127649" y="2171821"/>
                    <a:pt x="3134935" y="2192639"/>
                    <a:pt x="3142221" y="2213456"/>
                  </a:cubicBezTo>
                  <a:cubicBezTo>
                    <a:pt x="3092259" y="2165056"/>
                    <a:pt x="3041777" y="2117696"/>
                    <a:pt x="2989213" y="2072939"/>
                  </a:cubicBezTo>
                  <a:cubicBezTo>
                    <a:pt x="2876798" y="1976658"/>
                    <a:pt x="2751893" y="1895471"/>
                    <a:pt x="2624907" y="1819487"/>
                  </a:cubicBezTo>
                  <a:cubicBezTo>
                    <a:pt x="2360004" y="1661275"/>
                    <a:pt x="2073763" y="1536892"/>
                    <a:pt x="1778155" y="1448938"/>
                  </a:cubicBezTo>
                  <a:cubicBezTo>
                    <a:pt x="1204633" y="1279277"/>
                    <a:pt x="536391" y="1263143"/>
                    <a:pt x="35210" y="1633172"/>
                  </a:cubicBezTo>
                  <a:cubicBezTo>
                    <a:pt x="-23600" y="1676368"/>
                    <a:pt x="-3303" y="1703951"/>
                    <a:pt x="56027" y="1659714"/>
                  </a:cubicBezTo>
                  <a:cubicBezTo>
                    <a:pt x="536391" y="1304778"/>
                    <a:pt x="1206714" y="1340168"/>
                    <a:pt x="1755776" y="1498379"/>
                  </a:cubicBezTo>
                  <a:cubicBezTo>
                    <a:pt x="2036812" y="1579567"/>
                    <a:pt x="2298592" y="1760678"/>
                    <a:pt x="2551004" y="1907961"/>
                  </a:cubicBezTo>
                  <a:cubicBezTo>
                    <a:pt x="2675909" y="1980822"/>
                    <a:pt x="2797692" y="2060448"/>
                    <a:pt x="2908545" y="2153606"/>
                  </a:cubicBezTo>
                  <a:cubicBezTo>
                    <a:pt x="2994937" y="2225947"/>
                    <a:pt x="3074564" y="2305573"/>
                    <a:pt x="3154712" y="2384679"/>
                  </a:cubicBezTo>
                  <a:cubicBezTo>
                    <a:pt x="2714422" y="2220222"/>
                    <a:pt x="2202311" y="2275908"/>
                    <a:pt x="1763583" y="2413823"/>
                  </a:cubicBezTo>
                  <a:cubicBezTo>
                    <a:pt x="1288944" y="2563188"/>
                    <a:pt x="806498" y="2852549"/>
                    <a:pt x="568138" y="3304807"/>
                  </a:cubicBezTo>
                  <a:cubicBezTo>
                    <a:pt x="533268" y="3370902"/>
                    <a:pt x="550443" y="3398485"/>
                    <a:pt x="599884" y="3316777"/>
                  </a:cubicBezTo>
                  <a:cubicBezTo>
                    <a:pt x="822631" y="2894184"/>
                    <a:pt x="1318609" y="2610547"/>
                    <a:pt x="1759419" y="2464826"/>
                  </a:cubicBezTo>
                  <a:cubicBezTo>
                    <a:pt x="2196066" y="2320666"/>
                    <a:pt x="2747209" y="2325870"/>
                    <a:pt x="3179693" y="2517910"/>
                  </a:cubicBezTo>
                  <a:cubicBezTo>
                    <a:pt x="3024082" y="3062285"/>
                    <a:pt x="2857022" y="4364931"/>
                    <a:pt x="2888248" y="5405279"/>
                  </a:cubicBezTo>
                  <a:cubicBezTo>
                    <a:pt x="2889289" y="5869507"/>
                    <a:pt x="2902300" y="6334254"/>
                    <a:pt x="2943935" y="6794839"/>
                  </a:cubicBezTo>
                  <a:cubicBezTo>
                    <a:pt x="2987131" y="6750081"/>
                    <a:pt x="3000662" y="6686068"/>
                    <a:pt x="3034491" y="6634545"/>
                  </a:cubicBezTo>
                  <a:cubicBezTo>
                    <a:pt x="3038134" y="6628820"/>
                    <a:pt x="3048022" y="6630902"/>
                    <a:pt x="3048022" y="6638188"/>
                  </a:cubicBezTo>
                  <a:cubicBezTo>
                    <a:pt x="3048022" y="6663689"/>
                    <a:pt x="3054267" y="6804207"/>
                    <a:pt x="3103709" y="6744877"/>
                  </a:cubicBezTo>
                  <a:cubicBezTo>
                    <a:pt x="3134935" y="6707926"/>
                    <a:pt x="3144823" y="6659005"/>
                    <a:pt x="3166682" y="6616850"/>
                  </a:cubicBezTo>
                  <a:cubicBezTo>
                    <a:pt x="3170325" y="6610605"/>
                    <a:pt x="3180213" y="6613728"/>
                    <a:pt x="3180213" y="6620493"/>
                  </a:cubicBezTo>
                  <a:cubicBezTo>
                    <a:pt x="3180213" y="6642872"/>
                    <a:pt x="3181775" y="6665771"/>
                    <a:pt x="3186979" y="6687109"/>
                  </a:cubicBezTo>
                  <a:cubicBezTo>
                    <a:pt x="3195306" y="6718855"/>
                    <a:pt x="3223410" y="6752163"/>
                    <a:pt x="3249952" y="6712610"/>
                  </a:cubicBezTo>
                  <a:cubicBezTo>
                    <a:pt x="3275974" y="6673578"/>
                    <a:pt x="3281699" y="6626218"/>
                    <a:pt x="3303037" y="6585104"/>
                  </a:cubicBezTo>
                  <a:cubicBezTo>
                    <a:pt x="3306159" y="6578338"/>
                    <a:pt x="3316047" y="6581981"/>
                    <a:pt x="3316568" y="6588747"/>
                  </a:cubicBezTo>
                  <a:cubicBezTo>
                    <a:pt x="3317088" y="6615289"/>
                    <a:pt x="3349356" y="6772460"/>
                    <a:pt x="3396715" y="6736550"/>
                  </a:cubicBezTo>
                  <a:cubicBezTo>
                    <a:pt x="3422217" y="6717294"/>
                    <a:pt x="3425339" y="6670976"/>
                    <a:pt x="3428982" y="6641831"/>
                  </a:cubicBezTo>
                  <a:cubicBezTo>
                    <a:pt x="3432105" y="6617891"/>
                    <a:pt x="3433146" y="6591869"/>
                    <a:pt x="3441993" y="6569491"/>
                  </a:cubicBezTo>
                  <a:cubicBezTo>
                    <a:pt x="3445116" y="6561684"/>
                    <a:pt x="3455004" y="6563245"/>
                    <a:pt x="3456045" y="6571572"/>
                  </a:cubicBezTo>
                  <a:cubicBezTo>
                    <a:pt x="3459168" y="6598115"/>
                    <a:pt x="3483628" y="6727702"/>
                    <a:pt x="3527345" y="6710529"/>
                  </a:cubicBezTo>
                  <a:cubicBezTo>
                    <a:pt x="3568460" y="6694395"/>
                    <a:pt x="3551806" y="6594471"/>
                    <a:pt x="3560133" y="6559082"/>
                  </a:cubicBezTo>
                  <a:cubicBezTo>
                    <a:pt x="3562214" y="6551276"/>
                    <a:pt x="3574184" y="6552837"/>
                    <a:pt x="3574184" y="6561164"/>
                  </a:cubicBezTo>
                  <a:cubicBezTo>
                    <a:pt x="3575225" y="6617891"/>
                    <a:pt x="3588236" y="6670976"/>
                    <a:pt x="3626228" y="6714171"/>
                  </a:cubicBezTo>
                  <a:cubicBezTo>
                    <a:pt x="3637678" y="6727182"/>
                    <a:pt x="3649648" y="6739152"/>
                    <a:pt x="3661618" y="6751122"/>
                  </a:cubicBezTo>
                  <a:cubicBezTo>
                    <a:pt x="3658495" y="6732907"/>
                    <a:pt x="3655373" y="6714171"/>
                    <a:pt x="3652771" y="6695436"/>
                  </a:cubicBezTo>
                  <a:cubicBezTo>
                    <a:pt x="3652771" y="6694395"/>
                    <a:pt x="3648086" y="6652760"/>
                    <a:pt x="3647566" y="6649637"/>
                  </a:cubicBezTo>
                  <a:cubicBezTo>
                    <a:pt x="3646005" y="6630382"/>
                    <a:pt x="3644964" y="6611646"/>
                    <a:pt x="3643403" y="6592390"/>
                  </a:cubicBezTo>
                  <a:cubicBezTo>
                    <a:pt x="3637157" y="6486742"/>
                    <a:pt x="3637157" y="6380053"/>
                    <a:pt x="3638198" y="6273884"/>
                  </a:cubicBezTo>
                  <a:cubicBezTo>
                    <a:pt x="3639760" y="6063108"/>
                    <a:pt x="3638198" y="5855975"/>
                    <a:pt x="3629871" y="5645199"/>
                  </a:cubicBezTo>
                  <a:cubicBezTo>
                    <a:pt x="3614258" y="5244465"/>
                    <a:pt x="3519538" y="3133584"/>
                    <a:pt x="3390470" y="2465867"/>
                  </a:cubicBezTo>
                  <a:cubicBezTo>
                    <a:pt x="3560653" y="2435682"/>
                    <a:pt x="3739163" y="2469510"/>
                    <a:pt x="3903101" y="2519471"/>
                  </a:cubicBezTo>
                  <a:cubicBezTo>
                    <a:pt x="4080050" y="2573597"/>
                    <a:pt x="4243987" y="2666234"/>
                    <a:pt x="4383465" y="2788016"/>
                  </a:cubicBezTo>
                  <a:cubicBezTo>
                    <a:pt x="4638479" y="3010761"/>
                    <a:pt x="4763384" y="3330828"/>
                    <a:pt x="4857063" y="3647252"/>
                  </a:cubicBezTo>
                  <a:cubicBezTo>
                    <a:pt x="4877880" y="3718032"/>
                    <a:pt x="4934088" y="3687846"/>
                    <a:pt x="4912229" y="3608740"/>
                  </a:cubicBezTo>
                  <a:cubicBezTo>
                    <a:pt x="4808142" y="3257968"/>
                    <a:pt x="4720188" y="2923329"/>
                    <a:pt x="4434988" y="2681327"/>
                  </a:cubicBezTo>
                  <a:cubicBezTo>
                    <a:pt x="4281979" y="2551218"/>
                    <a:pt x="4102428" y="2460662"/>
                    <a:pt x="3910907" y="2402374"/>
                  </a:cubicBezTo>
                  <a:cubicBezTo>
                    <a:pt x="3764144" y="2357616"/>
                    <a:pt x="3603329" y="2330554"/>
                    <a:pt x="3447718" y="2343565"/>
                  </a:cubicBezTo>
                  <a:cubicBezTo>
                    <a:pt x="3555449" y="2254571"/>
                    <a:pt x="3704814" y="2202007"/>
                    <a:pt x="3826596" y="2160372"/>
                  </a:cubicBezTo>
                  <a:cubicBezTo>
                    <a:pt x="4019158" y="2094277"/>
                    <a:pt x="4227854" y="2001639"/>
                    <a:pt x="4429263" y="1973016"/>
                  </a:cubicBezTo>
                  <a:cubicBezTo>
                    <a:pt x="4697289" y="1935024"/>
                    <a:pt x="4985091" y="1918370"/>
                    <a:pt x="5252595" y="1965730"/>
                  </a:cubicBezTo>
                  <a:cubicBezTo>
                    <a:pt x="5418615" y="1962086"/>
                    <a:pt x="5908346" y="2208772"/>
                    <a:pt x="6007750" y="2305573"/>
                  </a:cubicBezTo>
                  <a:cubicBezTo>
                    <a:pt x="6068641" y="2346687"/>
                    <a:pt x="6088939" y="2323788"/>
                    <a:pt x="6029088" y="2282154"/>
                  </a:cubicBezTo>
                  <a:lnTo>
                    <a:pt x="6029088" y="2282154"/>
                  </a:lnTo>
                  <a:close/>
                </a:path>
              </a:pathLst>
            </a:custGeom>
            <a:solidFill>
              <a:srgbClr val="7A3A00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E0114455-5DED-45B0-9777-56FE7D6FB682}"/>
                </a:ext>
              </a:extLst>
            </p:cNvPr>
            <p:cNvSpPr/>
            <p:nvPr/>
          </p:nvSpPr>
          <p:spPr>
            <a:xfrm>
              <a:off x="1497067" y="4346827"/>
              <a:ext cx="520437" cy="614112"/>
            </a:xfrm>
            <a:custGeom>
              <a:avLst/>
              <a:gdLst>
                <a:gd name="connsiteX0" fmla="*/ 19777 w 520437"/>
                <a:gd name="connsiteY0" fmla="*/ 614112 h 614112"/>
                <a:gd name="connsiteX1" fmla="*/ 90036 w 520437"/>
                <a:gd name="connsiteY1" fmla="*/ 334119 h 614112"/>
                <a:gd name="connsiteX2" fmla="*/ 121782 w 520437"/>
                <a:gd name="connsiteY2" fmla="*/ 338282 h 614112"/>
                <a:gd name="connsiteX3" fmla="*/ 132712 w 520437"/>
                <a:gd name="connsiteY3" fmla="*/ 502219 h 614112"/>
                <a:gd name="connsiteX4" fmla="*/ 152488 w 520437"/>
                <a:gd name="connsiteY4" fmla="*/ 600061 h 614112"/>
                <a:gd name="connsiteX5" fmla="*/ 228472 w 520437"/>
                <a:gd name="connsiteY5" fmla="*/ 326833 h 614112"/>
                <a:gd name="connsiteX6" fmla="*/ 260219 w 520437"/>
                <a:gd name="connsiteY6" fmla="*/ 330996 h 614112"/>
                <a:gd name="connsiteX7" fmla="*/ 260219 w 520437"/>
                <a:gd name="connsiteY7" fmla="*/ 454859 h 614112"/>
                <a:gd name="connsiteX8" fmla="*/ 313824 w 520437"/>
                <a:gd name="connsiteY8" fmla="*/ 549578 h 614112"/>
                <a:gd name="connsiteX9" fmla="*/ 354418 w 520437"/>
                <a:gd name="connsiteY9" fmla="*/ 311740 h 614112"/>
                <a:gd name="connsiteX10" fmla="*/ 386685 w 520437"/>
                <a:gd name="connsiteY10" fmla="*/ 311740 h 614112"/>
                <a:gd name="connsiteX11" fmla="*/ 410105 w 520437"/>
                <a:gd name="connsiteY11" fmla="*/ 489728 h 614112"/>
                <a:gd name="connsiteX12" fmla="*/ 439249 w 520437"/>
                <a:gd name="connsiteY12" fmla="*/ 495453 h 614112"/>
                <a:gd name="connsiteX13" fmla="*/ 451219 w 520437"/>
                <a:gd name="connsiteY13" fmla="*/ 424674 h 614112"/>
                <a:gd name="connsiteX14" fmla="*/ 446015 w 520437"/>
                <a:gd name="connsiteY14" fmla="*/ 301331 h 614112"/>
                <a:gd name="connsiteX15" fmla="*/ 445494 w 520437"/>
                <a:gd name="connsiteY15" fmla="*/ 297168 h 614112"/>
                <a:gd name="connsiteX16" fmla="*/ 477241 w 520437"/>
                <a:gd name="connsiteY16" fmla="*/ 293004 h 614112"/>
                <a:gd name="connsiteX17" fmla="*/ 480364 w 520437"/>
                <a:gd name="connsiteY17" fmla="*/ 317985 h 614112"/>
                <a:gd name="connsiteX18" fmla="*/ 523040 w 520437"/>
                <a:gd name="connsiteY18" fmla="*/ 467870 h 614112"/>
                <a:gd name="connsiteX19" fmla="*/ 493895 w 520437"/>
                <a:gd name="connsiteY19" fmla="*/ 129588 h 614112"/>
                <a:gd name="connsiteX20" fmla="*/ 408023 w 520437"/>
                <a:gd name="connsiteY20" fmla="*/ 520 h 614112"/>
                <a:gd name="connsiteX21" fmla="*/ 329957 w 520437"/>
                <a:gd name="connsiteY21" fmla="*/ 100964 h 614112"/>
                <a:gd name="connsiteX22" fmla="*/ 277393 w 520437"/>
                <a:gd name="connsiteY22" fmla="*/ 41114 h 614112"/>
                <a:gd name="connsiteX23" fmla="*/ 231595 w 520437"/>
                <a:gd name="connsiteY23" fmla="*/ 124384 h 614112"/>
                <a:gd name="connsiteX24" fmla="*/ 174347 w 520437"/>
                <a:gd name="connsiteY24" fmla="*/ 0 h 614112"/>
                <a:gd name="connsiteX25" fmla="*/ 162897 w 520437"/>
                <a:gd name="connsiteY25" fmla="*/ 38512 h 614112"/>
                <a:gd name="connsiteX26" fmla="*/ 101485 w 520437"/>
                <a:gd name="connsiteY26" fmla="*/ 128027 h 614112"/>
                <a:gd name="connsiteX27" fmla="*/ 66096 w 520437"/>
                <a:gd name="connsiteY27" fmla="*/ 113455 h 614112"/>
                <a:gd name="connsiteX28" fmla="*/ 0 w 520437"/>
                <a:gd name="connsiteY28" fmla="*/ 581325 h 614112"/>
                <a:gd name="connsiteX29" fmla="*/ 19777 w 520437"/>
                <a:gd name="connsiteY29" fmla="*/ 614112 h 614112"/>
                <a:gd name="connsiteX30" fmla="*/ 19777 w 520437"/>
                <a:gd name="connsiteY30" fmla="*/ 614112 h 6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0437" h="614112">
                  <a:moveTo>
                    <a:pt x="19777" y="614112"/>
                  </a:moveTo>
                  <a:cubicBezTo>
                    <a:pt x="63493" y="527200"/>
                    <a:pt x="65055" y="427276"/>
                    <a:pt x="90036" y="334119"/>
                  </a:cubicBezTo>
                  <a:cubicBezTo>
                    <a:pt x="94720" y="316424"/>
                    <a:pt x="122303" y="320067"/>
                    <a:pt x="121782" y="338282"/>
                  </a:cubicBezTo>
                  <a:cubicBezTo>
                    <a:pt x="120221" y="393448"/>
                    <a:pt x="124384" y="447573"/>
                    <a:pt x="132712" y="502219"/>
                  </a:cubicBezTo>
                  <a:cubicBezTo>
                    <a:pt x="137916" y="533965"/>
                    <a:pt x="135314" y="571437"/>
                    <a:pt x="152488" y="600061"/>
                  </a:cubicBezTo>
                  <a:cubicBezTo>
                    <a:pt x="213900" y="529282"/>
                    <a:pt x="210257" y="414266"/>
                    <a:pt x="228472" y="326833"/>
                  </a:cubicBezTo>
                  <a:cubicBezTo>
                    <a:pt x="232115" y="308617"/>
                    <a:pt x="260219" y="313301"/>
                    <a:pt x="260219" y="330996"/>
                  </a:cubicBezTo>
                  <a:cubicBezTo>
                    <a:pt x="259698" y="372110"/>
                    <a:pt x="257617" y="413745"/>
                    <a:pt x="260219" y="454859"/>
                  </a:cubicBezTo>
                  <a:cubicBezTo>
                    <a:pt x="261260" y="472554"/>
                    <a:pt x="281557" y="621919"/>
                    <a:pt x="313824" y="549578"/>
                  </a:cubicBezTo>
                  <a:cubicBezTo>
                    <a:pt x="346091" y="476718"/>
                    <a:pt x="349734" y="389805"/>
                    <a:pt x="354418" y="311740"/>
                  </a:cubicBezTo>
                  <a:cubicBezTo>
                    <a:pt x="355459" y="290923"/>
                    <a:pt x="386685" y="290923"/>
                    <a:pt x="386685" y="311740"/>
                  </a:cubicBezTo>
                  <a:cubicBezTo>
                    <a:pt x="387205" y="370029"/>
                    <a:pt x="388246" y="435083"/>
                    <a:pt x="410105" y="489728"/>
                  </a:cubicBezTo>
                  <a:cubicBezTo>
                    <a:pt x="419993" y="514709"/>
                    <a:pt x="426759" y="543854"/>
                    <a:pt x="439249" y="495453"/>
                  </a:cubicBezTo>
                  <a:cubicBezTo>
                    <a:pt x="444974" y="472034"/>
                    <a:pt x="449658" y="449135"/>
                    <a:pt x="451219" y="424674"/>
                  </a:cubicBezTo>
                  <a:cubicBezTo>
                    <a:pt x="453301" y="383039"/>
                    <a:pt x="452260" y="342446"/>
                    <a:pt x="446015" y="301331"/>
                  </a:cubicBezTo>
                  <a:cubicBezTo>
                    <a:pt x="446015" y="299770"/>
                    <a:pt x="445494" y="298209"/>
                    <a:pt x="445494" y="297168"/>
                  </a:cubicBezTo>
                  <a:cubicBezTo>
                    <a:pt x="443413" y="278953"/>
                    <a:pt x="474639" y="274789"/>
                    <a:pt x="477241" y="293004"/>
                  </a:cubicBezTo>
                  <a:cubicBezTo>
                    <a:pt x="478282" y="301331"/>
                    <a:pt x="479843" y="309658"/>
                    <a:pt x="480364" y="317985"/>
                  </a:cubicBezTo>
                  <a:cubicBezTo>
                    <a:pt x="488170" y="369508"/>
                    <a:pt x="501702" y="420511"/>
                    <a:pt x="523040" y="467870"/>
                  </a:cubicBezTo>
                  <a:cubicBezTo>
                    <a:pt x="513672" y="351293"/>
                    <a:pt x="504304" y="237839"/>
                    <a:pt x="493895" y="129588"/>
                  </a:cubicBezTo>
                  <a:cubicBezTo>
                    <a:pt x="452781" y="104087"/>
                    <a:pt x="425197" y="54125"/>
                    <a:pt x="408023" y="520"/>
                  </a:cubicBezTo>
                  <a:cubicBezTo>
                    <a:pt x="398655" y="52564"/>
                    <a:pt x="377317" y="98362"/>
                    <a:pt x="329957" y="100964"/>
                  </a:cubicBezTo>
                  <a:cubicBezTo>
                    <a:pt x="297690" y="103046"/>
                    <a:pt x="283118" y="77024"/>
                    <a:pt x="277393" y="41114"/>
                  </a:cubicBezTo>
                  <a:cubicBezTo>
                    <a:pt x="270627" y="69738"/>
                    <a:pt x="258657" y="117618"/>
                    <a:pt x="231595" y="124384"/>
                  </a:cubicBezTo>
                  <a:cubicBezTo>
                    <a:pt x="192041" y="133752"/>
                    <a:pt x="178510" y="68177"/>
                    <a:pt x="174347" y="0"/>
                  </a:cubicBezTo>
                  <a:cubicBezTo>
                    <a:pt x="171224" y="13011"/>
                    <a:pt x="167581" y="26022"/>
                    <a:pt x="162897" y="38512"/>
                  </a:cubicBezTo>
                  <a:cubicBezTo>
                    <a:pt x="153008" y="68177"/>
                    <a:pt x="138957" y="122822"/>
                    <a:pt x="101485" y="128027"/>
                  </a:cubicBezTo>
                  <a:cubicBezTo>
                    <a:pt x="86392" y="130109"/>
                    <a:pt x="74943" y="124384"/>
                    <a:pt x="66096" y="113455"/>
                  </a:cubicBezTo>
                  <a:cubicBezTo>
                    <a:pt x="42676" y="258135"/>
                    <a:pt x="20297" y="415827"/>
                    <a:pt x="0" y="581325"/>
                  </a:cubicBezTo>
                  <a:cubicBezTo>
                    <a:pt x="5204" y="593815"/>
                    <a:pt x="11450" y="605265"/>
                    <a:pt x="19777" y="614112"/>
                  </a:cubicBezTo>
                  <a:lnTo>
                    <a:pt x="19777" y="614112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5ABAA3D-EBCD-44F2-B310-D1E9FD7FC1C0}"/>
                </a:ext>
              </a:extLst>
            </p:cNvPr>
            <p:cNvSpPr/>
            <p:nvPr/>
          </p:nvSpPr>
          <p:spPr>
            <a:xfrm>
              <a:off x="1447626" y="4798044"/>
              <a:ext cx="608912" cy="634930"/>
            </a:xfrm>
            <a:custGeom>
              <a:avLst/>
              <a:gdLst>
                <a:gd name="connsiteX0" fmla="*/ 25501 w 608911"/>
                <a:gd name="connsiteY0" fmla="*/ 616715 h 634929"/>
                <a:gd name="connsiteX1" fmla="*/ 56727 w 608911"/>
                <a:gd name="connsiteY1" fmla="*/ 535006 h 634929"/>
                <a:gd name="connsiteX2" fmla="*/ 92117 w 608911"/>
                <a:gd name="connsiteY2" fmla="*/ 386162 h 634929"/>
                <a:gd name="connsiteX3" fmla="*/ 123864 w 608911"/>
                <a:gd name="connsiteY3" fmla="*/ 390326 h 634929"/>
                <a:gd name="connsiteX4" fmla="*/ 144161 w 608911"/>
                <a:gd name="connsiteY4" fmla="*/ 635450 h 634929"/>
                <a:gd name="connsiteX5" fmla="*/ 191001 w 608911"/>
                <a:gd name="connsiteY5" fmla="*/ 515230 h 634929"/>
                <a:gd name="connsiteX6" fmla="*/ 233156 w 608911"/>
                <a:gd name="connsiteY6" fmla="*/ 374192 h 634929"/>
                <a:gd name="connsiteX7" fmla="*/ 264902 w 608911"/>
                <a:gd name="connsiteY7" fmla="*/ 378355 h 634929"/>
                <a:gd name="connsiteX8" fmla="*/ 261780 w 608911"/>
                <a:gd name="connsiteY8" fmla="*/ 480361 h 634929"/>
                <a:gd name="connsiteX9" fmla="*/ 294567 w 608911"/>
                <a:gd name="connsiteY9" fmla="*/ 579764 h 634929"/>
                <a:gd name="connsiteX10" fmla="*/ 345050 w 608911"/>
                <a:gd name="connsiteY10" fmla="*/ 374192 h 634929"/>
                <a:gd name="connsiteX11" fmla="*/ 376797 w 608911"/>
                <a:gd name="connsiteY11" fmla="*/ 378355 h 634929"/>
                <a:gd name="connsiteX12" fmla="*/ 384083 w 608911"/>
                <a:gd name="connsiteY12" fmla="*/ 488167 h 634929"/>
                <a:gd name="connsiteX13" fmla="*/ 446535 w 608911"/>
                <a:gd name="connsiteY13" fmla="*/ 560507 h 634929"/>
                <a:gd name="connsiteX14" fmla="*/ 473598 w 608911"/>
                <a:gd name="connsiteY14" fmla="*/ 352854 h 634929"/>
                <a:gd name="connsiteX15" fmla="*/ 504824 w 608911"/>
                <a:gd name="connsiteY15" fmla="*/ 352854 h 634929"/>
                <a:gd name="connsiteX16" fmla="*/ 613075 w 608911"/>
                <a:gd name="connsiteY16" fmla="*/ 587050 h 634929"/>
                <a:gd name="connsiteX17" fmla="*/ 578727 w 608911"/>
                <a:gd name="connsiteY17" fmla="*/ 95760 h 634929"/>
                <a:gd name="connsiteX18" fmla="*/ 530846 w 608911"/>
                <a:gd name="connsiteY18" fmla="*/ 0 h 634929"/>
                <a:gd name="connsiteX19" fmla="*/ 498579 w 608911"/>
                <a:gd name="connsiteY19" fmla="*/ 102525 h 634929"/>
                <a:gd name="connsiteX20" fmla="*/ 480364 w 608911"/>
                <a:gd name="connsiteY20" fmla="*/ 109811 h 634929"/>
                <a:gd name="connsiteX21" fmla="*/ 422075 w 608911"/>
                <a:gd name="connsiteY21" fmla="*/ 37992 h 634929"/>
                <a:gd name="connsiteX22" fmla="*/ 354418 w 608911"/>
                <a:gd name="connsiteY22" fmla="*/ 152487 h 634929"/>
                <a:gd name="connsiteX23" fmla="*/ 279475 w 608911"/>
                <a:gd name="connsiteY23" fmla="*/ 59329 h 634929"/>
                <a:gd name="connsiteX24" fmla="*/ 212338 w 608911"/>
                <a:gd name="connsiteY24" fmla="*/ 184234 h 634929"/>
                <a:gd name="connsiteX25" fmla="*/ 189439 w 608911"/>
                <a:gd name="connsiteY25" fmla="*/ 184234 h 634929"/>
                <a:gd name="connsiteX26" fmla="*/ 154570 w 608911"/>
                <a:gd name="connsiteY26" fmla="*/ 86392 h 634929"/>
                <a:gd name="connsiteX27" fmla="*/ 146243 w 608911"/>
                <a:gd name="connsiteY27" fmla="*/ 11449 h 634929"/>
                <a:gd name="connsiteX28" fmla="*/ 88474 w 608911"/>
                <a:gd name="connsiteY28" fmla="*/ 195683 h 634929"/>
                <a:gd name="connsiteX29" fmla="*/ 66616 w 608911"/>
                <a:gd name="connsiteY29" fmla="*/ 201408 h 634929"/>
                <a:gd name="connsiteX30" fmla="*/ 43717 w 608911"/>
                <a:gd name="connsiteY30" fmla="*/ 181631 h 634929"/>
                <a:gd name="connsiteX31" fmla="*/ 0 w 608911"/>
                <a:gd name="connsiteY31" fmla="*/ 605265 h 634929"/>
                <a:gd name="connsiteX32" fmla="*/ 25501 w 608911"/>
                <a:gd name="connsiteY32" fmla="*/ 616715 h 634929"/>
                <a:gd name="connsiteX33" fmla="*/ 25501 w 608911"/>
                <a:gd name="connsiteY33" fmla="*/ 616715 h 63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911" h="634929">
                  <a:moveTo>
                    <a:pt x="25501" y="616715"/>
                  </a:moveTo>
                  <a:cubicBezTo>
                    <a:pt x="39553" y="591213"/>
                    <a:pt x="48921" y="563110"/>
                    <a:pt x="56727" y="535006"/>
                  </a:cubicBezTo>
                  <a:cubicBezTo>
                    <a:pt x="69738" y="486085"/>
                    <a:pt x="76504" y="434563"/>
                    <a:pt x="92117" y="386162"/>
                  </a:cubicBezTo>
                  <a:cubicBezTo>
                    <a:pt x="97322" y="369508"/>
                    <a:pt x="124905" y="371590"/>
                    <a:pt x="123864" y="390326"/>
                  </a:cubicBezTo>
                  <a:cubicBezTo>
                    <a:pt x="119180" y="468911"/>
                    <a:pt x="110333" y="561548"/>
                    <a:pt x="144161" y="635450"/>
                  </a:cubicBezTo>
                  <a:cubicBezTo>
                    <a:pt x="168622" y="600581"/>
                    <a:pt x="177469" y="554783"/>
                    <a:pt x="191001" y="515230"/>
                  </a:cubicBezTo>
                  <a:cubicBezTo>
                    <a:pt x="207134" y="468911"/>
                    <a:pt x="221706" y="422072"/>
                    <a:pt x="233156" y="374192"/>
                  </a:cubicBezTo>
                  <a:cubicBezTo>
                    <a:pt x="237319" y="356497"/>
                    <a:pt x="264902" y="360140"/>
                    <a:pt x="264902" y="378355"/>
                  </a:cubicBezTo>
                  <a:cubicBezTo>
                    <a:pt x="264382" y="412184"/>
                    <a:pt x="261780" y="446533"/>
                    <a:pt x="261780" y="480361"/>
                  </a:cubicBezTo>
                  <a:cubicBezTo>
                    <a:pt x="261780" y="493892"/>
                    <a:pt x="273230" y="620357"/>
                    <a:pt x="294567" y="579764"/>
                  </a:cubicBezTo>
                  <a:cubicBezTo>
                    <a:pt x="327355" y="516791"/>
                    <a:pt x="329957" y="442369"/>
                    <a:pt x="345050" y="374192"/>
                  </a:cubicBezTo>
                  <a:cubicBezTo>
                    <a:pt x="349213" y="356497"/>
                    <a:pt x="377317" y="360140"/>
                    <a:pt x="376797" y="378355"/>
                  </a:cubicBezTo>
                  <a:cubicBezTo>
                    <a:pt x="375235" y="414786"/>
                    <a:pt x="377837" y="452257"/>
                    <a:pt x="384083" y="488167"/>
                  </a:cubicBezTo>
                  <a:cubicBezTo>
                    <a:pt x="387205" y="505862"/>
                    <a:pt x="425718" y="631287"/>
                    <a:pt x="446535" y="560507"/>
                  </a:cubicBezTo>
                  <a:cubicBezTo>
                    <a:pt x="466312" y="492851"/>
                    <a:pt x="453301" y="419470"/>
                    <a:pt x="473598" y="352854"/>
                  </a:cubicBezTo>
                  <a:cubicBezTo>
                    <a:pt x="478802" y="336721"/>
                    <a:pt x="499099" y="338282"/>
                    <a:pt x="504824" y="352854"/>
                  </a:cubicBezTo>
                  <a:cubicBezTo>
                    <a:pt x="537612" y="439246"/>
                    <a:pt x="558950" y="523557"/>
                    <a:pt x="613075" y="587050"/>
                  </a:cubicBezTo>
                  <a:cubicBezTo>
                    <a:pt x="602146" y="422072"/>
                    <a:pt x="590697" y="256574"/>
                    <a:pt x="578727" y="95760"/>
                  </a:cubicBezTo>
                  <a:cubicBezTo>
                    <a:pt x="559470" y="65575"/>
                    <a:pt x="543857" y="33308"/>
                    <a:pt x="530846" y="0"/>
                  </a:cubicBezTo>
                  <a:cubicBezTo>
                    <a:pt x="526162" y="35910"/>
                    <a:pt x="516274" y="71299"/>
                    <a:pt x="498579" y="102525"/>
                  </a:cubicBezTo>
                  <a:cubicBezTo>
                    <a:pt x="495457" y="108250"/>
                    <a:pt x="486609" y="112414"/>
                    <a:pt x="480364" y="109811"/>
                  </a:cubicBezTo>
                  <a:cubicBezTo>
                    <a:pt x="451219" y="97842"/>
                    <a:pt x="433004" y="70779"/>
                    <a:pt x="422075" y="37992"/>
                  </a:cubicBezTo>
                  <a:cubicBezTo>
                    <a:pt x="411666" y="95760"/>
                    <a:pt x="391889" y="146242"/>
                    <a:pt x="354418" y="152487"/>
                  </a:cubicBezTo>
                  <a:cubicBezTo>
                    <a:pt x="307578" y="160814"/>
                    <a:pt x="287282" y="115536"/>
                    <a:pt x="279475" y="59329"/>
                  </a:cubicBezTo>
                  <a:cubicBezTo>
                    <a:pt x="267505" y="106689"/>
                    <a:pt x="248769" y="150926"/>
                    <a:pt x="212338" y="184234"/>
                  </a:cubicBezTo>
                  <a:cubicBezTo>
                    <a:pt x="206093" y="189958"/>
                    <a:pt x="195684" y="190999"/>
                    <a:pt x="189439" y="184234"/>
                  </a:cubicBezTo>
                  <a:cubicBezTo>
                    <a:pt x="163938" y="157171"/>
                    <a:pt x="158213" y="122302"/>
                    <a:pt x="154570" y="86392"/>
                  </a:cubicBezTo>
                  <a:cubicBezTo>
                    <a:pt x="151968" y="61411"/>
                    <a:pt x="148845" y="36430"/>
                    <a:pt x="146243" y="11449"/>
                  </a:cubicBezTo>
                  <a:cubicBezTo>
                    <a:pt x="134793" y="74942"/>
                    <a:pt x="121262" y="138435"/>
                    <a:pt x="88474" y="195683"/>
                  </a:cubicBezTo>
                  <a:cubicBezTo>
                    <a:pt x="84311" y="202969"/>
                    <a:pt x="73902" y="206092"/>
                    <a:pt x="66616" y="201408"/>
                  </a:cubicBezTo>
                  <a:cubicBezTo>
                    <a:pt x="57768" y="196203"/>
                    <a:pt x="50482" y="188918"/>
                    <a:pt x="43717" y="181631"/>
                  </a:cubicBezTo>
                  <a:cubicBezTo>
                    <a:pt x="27583" y="318506"/>
                    <a:pt x="13011" y="460584"/>
                    <a:pt x="0" y="605265"/>
                  </a:cubicBezTo>
                  <a:cubicBezTo>
                    <a:pt x="5204" y="625562"/>
                    <a:pt x="13531" y="637532"/>
                    <a:pt x="25501" y="616715"/>
                  </a:cubicBezTo>
                  <a:lnTo>
                    <a:pt x="25501" y="616715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33E5DBB1-1216-4F6B-82BD-BC355F4B5B0A}"/>
                </a:ext>
              </a:extLst>
            </p:cNvPr>
            <p:cNvSpPr/>
            <p:nvPr/>
          </p:nvSpPr>
          <p:spPr>
            <a:xfrm>
              <a:off x="1411195" y="5226361"/>
              <a:ext cx="676569" cy="739017"/>
            </a:xfrm>
            <a:custGeom>
              <a:avLst/>
              <a:gdLst>
                <a:gd name="connsiteX0" fmla="*/ 26542 w 676568"/>
                <a:gd name="connsiteY0" fmla="*/ 655227 h 739016"/>
                <a:gd name="connsiteX1" fmla="*/ 47360 w 676568"/>
                <a:gd name="connsiteY1" fmla="*/ 591213 h 739016"/>
                <a:gd name="connsiteX2" fmla="*/ 78066 w 676568"/>
                <a:gd name="connsiteY2" fmla="*/ 487647 h 739016"/>
                <a:gd name="connsiteX3" fmla="*/ 109812 w 676568"/>
                <a:gd name="connsiteY3" fmla="*/ 491810 h 739016"/>
                <a:gd name="connsiteX4" fmla="*/ 127507 w 676568"/>
                <a:gd name="connsiteY4" fmla="*/ 740578 h 739016"/>
                <a:gd name="connsiteX5" fmla="*/ 166019 w 676568"/>
                <a:gd name="connsiteY5" fmla="*/ 614633 h 739016"/>
                <a:gd name="connsiteX6" fmla="*/ 211818 w 676568"/>
                <a:gd name="connsiteY6" fmla="*/ 475156 h 739016"/>
                <a:gd name="connsiteX7" fmla="*/ 243565 w 676568"/>
                <a:gd name="connsiteY7" fmla="*/ 479320 h 739016"/>
                <a:gd name="connsiteX8" fmla="*/ 243044 w 676568"/>
                <a:gd name="connsiteY8" fmla="*/ 587050 h 739016"/>
                <a:gd name="connsiteX9" fmla="*/ 299772 w 676568"/>
                <a:gd name="connsiteY9" fmla="*/ 677085 h 739016"/>
                <a:gd name="connsiteX10" fmla="*/ 354938 w 676568"/>
                <a:gd name="connsiteY10" fmla="*/ 469952 h 739016"/>
                <a:gd name="connsiteX11" fmla="*/ 386685 w 676568"/>
                <a:gd name="connsiteY11" fmla="*/ 474115 h 739016"/>
                <a:gd name="connsiteX12" fmla="*/ 418952 w 676568"/>
                <a:gd name="connsiteY12" fmla="*/ 692698 h 739016"/>
                <a:gd name="connsiteX13" fmla="*/ 466832 w 676568"/>
                <a:gd name="connsiteY13" fmla="*/ 595377 h 739016"/>
                <a:gd name="connsiteX14" fmla="*/ 486609 w 676568"/>
                <a:gd name="connsiteY14" fmla="*/ 514189 h 739016"/>
                <a:gd name="connsiteX15" fmla="*/ 493375 w 676568"/>
                <a:gd name="connsiteY15" fmla="*/ 452778 h 739016"/>
                <a:gd name="connsiteX16" fmla="*/ 525121 w 676568"/>
                <a:gd name="connsiteY16" fmla="*/ 456941 h 739016"/>
                <a:gd name="connsiteX17" fmla="*/ 519397 w 676568"/>
                <a:gd name="connsiteY17" fmla="*/ 522516 h 739016"/>
                <a:gd name="connsiteX18" fmla="*/ 539173 w 676568"/>
                <a:gd name="connsiteY18" fmla="*/ 639093 h 739016"/>
                <a:gd name="connsiteX19" fmla="*/ 571440 w 676568"/>
                <a:gd name="connsiteY19" fmla="*/ 585489 h 739016"/>
                <a:gd name="connsiteX20" fmla="*/ 576645 w 676568"/>
                <a:gd name="connsiteY20" fmla="*/ 459543 h 739016"/>
                <a:gd name="connsiteX21" fmla="*/ 608391 w 676568"/>
                <a:gd name="connsiteY21" fmla="*/ 455380 h 739016"/>
                <a:gd name="connsiteX22" fmla="*/ 680732 w 676568"/>
                <a:gd name="connsiteY22" fmla="*/ 673962 h 739016"/>
                <a:gd name="connsiteX23" fmla="*/ 652628 w 676568"/>
                <a:gd name="connsiteY23" fmla="*/ 207133 h 739016"/>
                <a:gd name="connsiteX24" fmla="*/ 535010 w 676568"/>
                <a:gd name="connsiteY24" fmla="*/ 0 h 739016"/>
                <a:gd name="connsiteX25" fmla="*/ 465792 w 676568"/>
                <a:gd name="connsiteY25" fmla="*/ 189438 h 739016"/>
                <a:gd name="connsiteX26" fmla="*/ 389807 w 676568"/>
                <a:gd name="connsiteY26" fmla="*/ 93158 h 739016"/>
                <a:gd name="connsiteX27" fmla="*/ 313303 w 676568"/>
                <a:gd name="connsiteY27" fmla="*/ 196724 h 739016"/>
                <a:gd name="connsiteX28" fmla="*/ 262821 w 676568"/>
                <a:gd name="connsiteY28" fmla="*/ 78585 h 739016"/>
                <a:gd name="connsiteX29" fmla="*/ 244085 w 676568"/>
                <a:gd name="connsiteY29" fmla="*/ 135313 h 739016"/>
                <a:gd name="connsiteX30" fmla="*/ 188398 w 676568"/>
                <a:gd name="connsiteY30" fmla="*/ 246686 h 739016"/>
                <a:gd name="connsiteX31" fmla="*/ 162897 w 676568"/>
                <a:gd name="connsiteY31" fmla="*/ 243563 h 739016"/>
                <a:gd name="connsiteX32" fmla="*/ 125425 w 676568"/>
                <a:gd name="connsiteY32" fmla="*/ 119700 h 739016"/>
                <a:gd name="connsiteX33" fmla="*/ 81188 w 676568"/>
                <a:gd name="connsiteY33" fmla="*/ 215460 h 739016"/>
                <a:gd name="connsiteX34" fmla="*/ 30706 w 676568"/>
                <a:gd name="connsiteY34" fmla="*/ 233154 h 739016"/>
                <a:gd name="connsiteX35" fmla="*/ 0 w 676568"/>
                <a:gd name="connsiteY35" fmla="*/ 699984 h 739016"/>
                <a:gd name="connsiteX36" fmla="*/ 26542 w 676568"/>
                <a:gd name="connsiteY36" fmla="*/ 655227 h 739016"/>
                <a:gd name="connsiteX37" fmla="*/ 26542 w 676568"/>
                <a:gd name="connsiteY37" fmla="*/ 655227 h 7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6568" h="739016">
                  <a:moveTo>
                    <a:pt x="26542" y="655227"/>
                  </a:moveTo>
                  <a:cubicBezTo>
                    <a:pt x="34349" y="633889"/>
                    <a:pt x="41114" y="613071"/>
                    <a:pt x="47360" y="591213"/>
                  </a:cubicBezTo>
                  <a:cubicBezTo>
                    <a:pt x="57248" y="556344"/>
                    <a:pt x="67136" y="521995"/>
                    <a:pt x="78066" y="487647"/>
                  </a:cubicBezTo>
                  <a:cubicBezTo>
                    <a:pt x="83790" y="470472"/>
                    <a:pt x="110333" y="473075"/>
                    <a:pt x="109812" y="491810"/>
                  </a:cubicBezTo>
                  <a:cubicBezTo>
                    <a:pt x="108251" y="575600"/>
                    <a:pt x="110853" y="658349"/>
                    <a:pt x="127507" y="740578"/>
                  </a:cubicBezTo>
                  <a:cubicBezTo>
                    <a:pt x="146763" y="702586"/>
                    <a:pt x="155090" y="652104"/>
                    <a:pt x="166019" y="614633"/>
                  </a:cubicBezTo>
                  <a:cubicBezTo>
                    <a:pt x="180071" y="567794"/>
                    <a:pt x="194123" y="520955"/>
                    <a:pt x="211818" y="475156"/>
                  </a:cubicBezTo>
                  <a:cubicBezTo>
                    <a:pt x="218063" y="459023"/>
                    <a:pt x="243565" y="460064"/>
                    <a:pt x="243565" y="479320"/>
                  </a:cubicBezTo>
                  <a:cubicBezTo>
                    <a:pt x="243044" y="515230"/>
                    <a:pt x="240962" y="551140"/>
                    <a:pt x="243044" y="587050"/>
                  </a:cubicBezTo>
                  <a:cubicBezTo>
                    <a:pt x="243565" y="600061"/>
                    <a:pt x="265943" y="746823"/>
                    <a:pt x="299772" y="677085"/>
                  </a:cubicBezTo>
                  <a:cubicBezTo>
                    <a:pt x="331519" y="612031"/>
                    <a:pt x="334641" y="538649"/>
                    <a:pt x="354938" y="469952"/>
                  </a:cubicBezTo>
                  <a:cubicBezTo>
                    <a:pt x="360143" y="453298"/>
                    <a:pt x="388767" y="455380"/>
                    <a:pt x="386685" y="474115"/>
                  </a:cubicBezTo>
                  <a:cubicBezTo>
                    <a:pt x="378358" y="541252"/>
                    <a:pt x="381481" y="634409"/>
                    <a:pt x="418952" y="692698"/>
                  </a:cubicBezTo>
                  <a:cubicBezTo>
                    <a:pt x="433524" y="715597"/>
                    <a:pt x="464751" y="604224"/>
                    <a:pt x="466832" y="595377"/>
                  </a:cubicBezTo>
                  <a:cubicBezTo>
                    <a:pt x="472557" y="567794"/>
                    <a:pt x="480884" y="541252"/>
                    <a:pt x="486609" y="514189"/>
                  </a:cubicBezTo>
                  <a:cubicBezTo>
                    <a:pt x="487650" y="490249"/>
                    <a:pt x="489732" y="468911"/>
                    <a:pt x="493375" y="452778"/>
                  </a:cubicBezTo>
                  <a:cubicBezTo>
                    <a:pt x="497538" y="434563"/>
                    <a:pt x="524601" y="439246"/>
                    <a:pt x="525121" y="456941"/>
                  </a:cubicBezTo>
                  <a:cubicBezTo>
                    <a:pt x="525642" y="478799"/>
                    <a:pt x="523040" y="500658"/>
                    <a:pt x="519397" y="522516"/>
                  </a:cubicBezTo>
                  <a:cubicBezTo>
                    <a:pt x="519917" y="563110"/>
                    <a:pt x="527203" y="604745"/>
                    <a:pt x="539173" y="639093"/>
                  </a:cubicBezTo>
                  <a:cubicBezTo>
                    <a:pt x="565195" y="714556"/>
                    <a:pt x="569879" y="616194"/>
                    <a:pt x="571440" y="585489"/>
                  </a:cubicBezTo>
                  <a:cubicBezTo>
                    <a:pt x="573522" y="543333"/>
                    <a:pt x="580808" y="501698"/>
                    <a:pt x="576645" y="459543"/>
                  </a:cubicBezTo>
                  <a:cubicBezTo>
                    <a:pt x="575083" y="441328"/>
                    <a:pt x="605269" y="437165"/>
                    <a:pt x="608391" y="455380"/>
                  </a:cubicBezTo>
                  <a:cubicBezTo>
                    <a:pt x="620882" y="527720"/>
                    <a:pt x="635454" y="614112"/>
                    <a:pt x="680732" y="673962"/>
                  </a:cubicBezTo>
                  <a:cubicBezTo>
                    <a:pt x="672405" y="523557"/>
                    <a:pt x="663037" y="366386"/>
                    <a:pt x="652628" y="207133"/>
                  </a:cubicBezTo>
                  <a:cubicBezTo>
                    <a:pt x="591737" y="153007"/>
                    <a:pt x="563634" y="79626"/>
                    <a:pt x="535010" y="0"/>
                  </a:cubicBezTo>
                  <a:cubicBezTo>
                    <a:pt x="531367" y="79626"/>
                    <a:pt x="525642" y="193081"/>
                    <a:pt x="465792" y="189438"/>
                  </a:cubicBezTo>
                  <a:cubicBezTo>
                    <a:pt x="422595" y="186836"/>
                    <a:pt x="400737" y="143640"/>
                    <a:pt x="389807" y="93158"/>
                  </a:cubicBezTo>
                  <a:cubicBezTo>
                    <a:pt x="377317" y="148324"/>
                    <a:pt x="355459" y="196724"/>
                    <a:pt x="313303" y="196724"/>
                  </a:cubicBezTo>
                  <a:cubicBezTo>
                    <a:pt x="274271" y="196724"/>
                    <a:pt x="263862" y="138956"/>
                    <a:pt x="262821" y="78585"/>
                  </a:cubicBezTo>
                  <a:cubicBezTo>
                    <a:pt x="256576" y="97321"/>
                    <a:pt x="250330" y="116577"/>
                    <a:pt x="244085" y="135313"/>
                  </a:cubicBezTo>
                  <a:cubicBezTo>
                    <a:pt x="231074" y="176948"/>
                    <a:pt x="219625" y="215460"/>
                    <a:pt x="188398" y="246686"/>
                  </a:cubicBezTo>
                  <a:cubicBezTo>
                    <a:pt x="181112" y="253972"/>
                    <a:pt x="168622" y="252411"/>
                    <a:pt x="162897" y="243563"/>
                  </a:cubicBezTo>
                  <a:cubicBezTo>
                    <a:pt x="139997" y="206092"/>
                    <a:pt x="129589" y="163416"/>
                    <a:pt x="125425" y="119700"/>
                  </a:cubicBezTo>
                  <a:cubicBezTo>
                    <a:pt x="116578" y="155089"/>
                    <a:pt x="103567" y="188397"/>
                    <a:pt x="81188" y="215460"/>
                  </a:cubicBezTo>
                  <a:cubicBezTo>
                    <a:pt x="59850" y="240961"/>
                    <a:pt x="43717" y="243043"/>
                    <a:pt x="30706" y="233154"/>
                  </a:cubicBezTo>
                  <a:cubicBezTo>
                    <a:pt x="17695" y="387203"/>
                    <a:pt x="7286" y="543333"/>
                    <a:pt x="0" y="699984"/>
                  </a:cubicBezTo>
                  <a:cubicBezTo>
                    <a:pt x="15613" y="676565"/>
                    <a:pt x="30185" y="645338"/>
                    <a:pt x="26542" y="655227"/>
                  </a:cubicBezTo>
                  <a:lnTo>
                    <a:pt x="26542" y="655227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E99F45C-008C-426F-9B27-033ABDC83380}"/>
                </a:ext>
              </a:extLst>
            </p:cNvPr>
            <p:cNvSpPr/>
            <p:nvPr/>
          </p:nvSpPr>
          <p:spPr>
            <a:xfrm>
              <a:off x="1398184" y="6324477"/>
              <a:ext cx="744226" cy="796264"/>
            </a:xfrm>
            <a:custGeom>
              <a:avLst/>
              <a:gdLst>
                <a:gd name="connsiteX0" fmla="*/ 7286 w 744225"/>
                <a:gd name="connsiteY0" fmla="*/ 780651 h 796264"/>
                <a:gd name="connsiteX1" fmla="*/ 35910 w 744225"/>
                <a:gd name="connsiteY1" fmla="*/ 737976 h 796264"/>
                <a:gd name="connsiteX2" fmla="*/ 62452 w 744225"/>
                <a:gd name="connsiteY2" fmla="*/ 665115 h 796264"/>
                <a:gd name="connsiteX3" fmla="*/ 93679 w 744225"/>
                <a:gd name="connsiteY3" fmla="*/ 554262 h 796264"/>
                <a:gd name="connsiteX4" fmla="*/ 124905 w 744225"/>
                <a:gd name="connsiteY4" fmla="*/ 562590 h 796264"/>
                <a:gd name="connsiteX5" fmla="*/ 146763 w 744225"/>
                <a:gd name="connsiteY5" fmla="*/ 797306 h 796264"/>
                <a:gd name="connsiteX6" fmla="*/ 197766 w 744225"/>
                <a:gd name="connsiteY6" fmla="*/ 657309 h 796264"/>
                <a:gd name="connsiteX7" fmla="*/ 245647 w 744225"/>
                <a:gd name="connsiteY7" fmla="*/ 526160 h 796264"/>
                <a:gd name="connsiteX8" fmla="*/ 275832 w 744225"/>
                <a:gd name="connsiteY8" fmla="*/ 534486 h 796264"/>
                <a:gd name="connsiteX9" fmla="*/ 273230 w 744225"/>
                <a:gd name="connsiteY9" fmla="*/ 644818 h 796264"/>
                <a:gd name="connsiteX10" fmla="*/ 332039 w 744225"/>
                <a:gd name="connsiteY10" fmla="*/ 721322 h 796264"/>
                <a:gd name="connsiteX11" fmla="*/ 389287 w 744225"/>
                <a:gd name="connsiteY11" fmla="*/ 516271 h 796264"/>
                <a:gd name="connsiteX12" fmla="*/ 421034 w 744225"/>
                <a:gd name="connsiteY12" fmla="*/ 520434 h 796264"/>
                <a:gd name="connsiteX13" fmla="*/ 428840 w 744225"/>
                <a:gd name="connsiteY13" fmla="*/ 683851 h 796264"/>
                <a:gd name="connsiteX14" fmla="*/ 498059 w 744225"/>
                <a:gd name="connsiteY14" fmla="*/ 625562 h 796264"/>
                <a:gd name="connsiteX15" fmla="*/ 537612 w 744225"/>
                <a:gd name="connsiteY15" fmla="*/ 482443 h 796264"/>
                <a:gd name="connsiteX16" fmla="*/ 568838 w 744225"/>
                <a:gd name="connsiteY16" fmla="*/ 482443 h 796264"/>
                <a:gd name="connsiteX17" fmla="*/ 580288 w 744225"/>
                <a:gd name="connsiteY17" fmla="*/ 566753 h 796264"/>
                <a:gd name="connsiteX18" fmla="*/ 581329 w 744225"/>
                <a:gd name="connsiteY18" fmla="*/ 618796 h 796264"/>
                <a:gd name="connsiteX19" fmla="*/ 619321 w 744225"/>
                <a:gd name="connsiteY19" fmla="*/ 688014 h 796264"/>
                <a:gd name="connsiteX20" fmla="*/ 646383 w 744225"/>
                <a:gd name="connsiteY20" fmla="*/ 515751 h 796264"/>
                <a:gd name="connsiteX21" fmla="*/ 648986 w 744225"/>
                <a:gd name="connsiteY21" fmla="*/ 473595 h 796264"/>
                <a:gd name="connsiteX22" fmla="*/ 649506 w 744225"/>
                <a:gd name="connsiteY22" fmla="*/ 469432 h 796264"/>
                <a:gd name="connsiteX23" fmla="*/ 649506 w 744225"/>
                <a:gd name="connsiteY23" fmla="*/ 469432 h 796264"/>
                <a:gd name="connsiteX24" fmla="*/ 650026 w 744225"/>
                <a:gd name="connsiteY24" fmla="*/ 465268 h 796264"/>
                <a:gd name="connsiteX25" fmla="*/ 681773 w 744225"/>
                <a:gd name="connsiteY25" fmla="*/ 469432 h 796264"/>
                <a:gd name="connsiteX26" fmla="*/ 678130 w 744225"/>
                <a:gd name="connsiteY26" fmla="*/ 529802 h 796264"/>
                <a:gd name="connsiteX27" fmla="*/ 748389 w 744225"/>
                <a:gd name="connsiteY27" fmla="*/ 732251 h 796264"/>
                <a:gd name="connsiteX28" fmla="*/ 745267 w 744225"/>
                <a:gd name="connsiteY28" fmla="*/ 641175 h 796264"/>
                <a:gd name="connsiteX29" fmla="*/ 725490 w 744225"/>
                <a:gd name="connsiteY29" fmla="*/ 190479 h 796264"/>
                <a:gd name="connsiteX30" fmla="*/ 623484 w 744225"/>
                <a:gd name="connsiteY30" fmla="*/ 51523 h 796264"/>
                <a:gd name="connsiteX31" fmla="*/ 549582 w 744225"/>
                <a:gd name="connsiteY31" fmla="*/ 176427 h 796264"/>
                <a:gd name="connsiteX32" fmla="*/ 491813 w 744225"/>
                <a:gd name="connsiteY32" fmla="*/ 124904 h 796264"/>
                <a:gd name="connsiteX33" fmla="*/ 424157 w 744225"/>
                <a:gd name="connsiteY33" fmla="*/ 196724 h 796264"/>
                <a:gd name="connsiteX34" fmla="*/ 308099 w 744225"/>
                <a:gd name="connsiteY34" fmla="*/ 23940 h 796264"/>
                <a:gd name="connsiteX35" fmla="*/ 296129 w 744225"/>
                <a:gd name="connsiteY35" fmla="*/ 88474 h 796264"/>
                <a:gd name="connsiteX36" fmla="*/ 276352 w 744225"/>
                <a:gd name="connsiteY36" fmla="*/ 192040 h 796264"/>
                <a:gd name="connsiteX37" fmla="*/ 195684 w 744225"/>
                <a:gd name="connsiteY37" fmla="*/ 245645 h 796264"/>
                <a:gd name="connsiteX38" fmla="*/ 132712 w 744225"/>
                <a:gd name="connsiteY38" fmla="*/ 71820 h 796264"/>
                <a:gd name="connsiteX39" fmla="*/ 121782 w 744225"/>
                <a:gd name="connsiteY39" fmla="*/ 0 h 796264"/>
                <a:gd name="connsiteX40" fmla="*/ 33828 w 744225"/>
                <a:gd name="connsiteY40" fmla="*/ 209735 h 796264"/>
                <a:gd name="connsiteX41" fmla="*/ 0 w 744225"/>
                <a:gd name="connsiteY41" fmla="*/ 234195 h 796264"/>
                <a:gd name="connsiteX42" fmla="*/ 3122 w 744225"/>
                <a:gd name="connsiteY42" fmla="*/ 402816 h 796264"/>
                <a:gd name="connsiteX43" fmla="*/ 7286 w 744225"/>
                <a:gd name="connsiteY43" fmla="*/ 780651 h 796264"/>
                <a:gd name="connsiteX44" fmla="*/ 7286 w 744225"/>
                <a:gd name="connsiteY44" fmla="*/ 780651 h 7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4225" h="796264">
                  <a:moveTo>
                    <a:pt x="7286" y="780651"/>
                  </a:moveTo>
                  <a:cubicBezTo>
                    <a:pt x="21338" y="763477"/>
                    <a:pt x="33308" y="743701"/>
                    <a:pt x="35910" y="737976"/>
                  </a:cubicBezTo>
                  <a:cubicBezTo>
                    <a:pt x="46319" y="714036"/>
                    <a:pt x="55166" y="690096"/>
                    <a:pt x="62452" y="665115"/>
                  </a:cubicBezTo>
                  <a:cubicBezTo>
                    <a:pt x="73382" y="628165"/>
                    <a:pt x="82749" y="591214"/>
                    <a:pt x="93679" y="554262"/>
                  </a:cubicBezTo>
                  <a:cubicBezTo>
                    <a:pt x="99924" y="533966"/>
                    <a:pt x="128027" y="542813"/>
                    <a:pt x="124905" y="562590"/>
                  </a:cubicBezTo>
                  <a:cubicBezTo>
                    <a:pt x="112935" y="643257"/>
                    <a:pt x="123864" y="720801"/>
                    <a:pt x="146763" y="797306"/>
                  </a:cubicBezTo>
                  <a:cubicBezTo>
                    <a:pt x="173306" y="757753"/>
                    <a:pt x="185276" y="699464"/>
                    <a:pt x="197766" y="657309"/>
                  </a:cubicBezTo>
                  <a:cubicBezTo>
                    <a:pt x="210777" y="612031"/>
                    <a:pt x="224829" y="568315"/>
                    <a:pt x="245647" y="526160"/>
                  </a:cubicBezTo>
                  <a:cubicBezTo>
                    <a:pt x="252412" y="512107"/>
                    <a:pt x="277393" y="518353"/>
                    <a:pt x="275832" y="534486"/>
                  </a:cubicBezTo>
                  <a:cubicBezTo>
                    <a:pt x="272189" y="570917"/>
                    <a:pt x="271148" y="608388"/>
                    <a:pt x="273230" y="644818"/>
                  </a:cubicBezTo>
                  <a:cubicBezTo>
                    <a:pt x="274791" y="670840"/>
                    <a:pt x="295608" y="800948"/>
                    <a:pt x="332039" y="721322"/>
                  </a:cubicBezTo>
                  <a:cubicBezTo>
                    <a:pt x="362224" y="655747"/>
                    <a:pt x="370031" y="584448"/>
                    <a:pt x="389287" y="516271"/>
                  </a:cubicBezTo>
                  <a:cubicBezTo>
                    <a:pt x="394492" y="498576"/>
                    <a:pt x="420513" y="502740"/>
                    <a:pt x="421034" y="520434"/>
                  </a:cubicBezTo>
                  <a:cubicBezTo>
                    <a:pt x="423116" y="572999"/>
                    <a:pt x="411146" y="633369"/>
                    <a:pt x="428840" y="683851"/>
                  </a:cubicBezTo>
                  <a:cubicBezTo>
                    <a:pt x="442372" y="722363"/>
                    <a:pt x="492854" y="636491"/>
                    <a:pt x="498059" y="625562"/>
                  </a:cubicBezTo>
                  <a:cubicBezTo>
                    <a:pt x="519397" y="580805"/>
                    <a:pt x="518876" y="528762"/>
                    <a:pt x="537612" y="482443"/>
                  </a:cubicBezTo>
                  <a:cubicBezTo>
                    <a:pt x="543337" y="467871"/>
                    <a:pt x="563634" y="466310"/>
                    <a:pt x="568838" y="482443"/>
                  </a:cubicBezTo>
                  <a:cubicBezTo>
                    <a:pt x="578206" y="510026"/>
                    <a:pt x="580288" y="537609"/>
                    <a:pt x="580288" y="566753"/>
                  </a:cubicBezTo>
                  <a:cubicBezTo>
                    <a:pt x="580288" y="583928"/>
                    <a:pt x="579767" y="601622"/>
                    <a:pt x="581329" y="618796"/>
                  </a:cubicBezTo>
                  <a:cubicBezTo>
                    <a:pt x="581329" y="617756"/>
                    <a:pt x="605789" y="714036"/>
                    <a:pt x="619321" y="688014"/>
                  </a:cubicBezTo>
                  <a:cubicBezTo>
                    <a:pt x="645863" y="634930"/>
                    <a:pt x="644302" y="574560"/>
                    <a:pt x="646383" y="515751"/>
                  </a:cubicBezTo>
                  <a:cubicBezTo>
                    <a:pt x="646383" y="501699"/>
                    <a:pt x="647424" y="487647"/>
                    <a:pt x="648986" y="473595"/>
                  </a:cubicBezTo>
                  <a:cubicBezTo>
                    <a:pt x="648986" y="472034"/>
                    <a:pt x="648986" y="470993"/>
                    <a:pt x="649506" y="469432"/>
                  </a:cubicBezTo>
                  <a:lnTo>
                    <a:pt x="649506" y="469432"/>
                  </a:lnTo>
                  <a:cubicBezTo>
                    <a:pt x="649506" y="467871"/>
                    <a:pt x="649506" y="466830"/>
                    <a:pt x="650026" y="465268"/>
                  </a:cubicBezTo>
                  <a:cubicBezTo>
                    <a:pt x="653149" y="447573"/>
                    <a:pt x="683855" y="451737"/>
                    <a:pt x="681773" y="469432"/>
                  </a:cubicBezTo>
                  <a:cubicBezTo>
                    <a:pt x="679691" y="488688"/>
                    <a:pt x="678650" y="508985"/>
                    <a:pt x="678130" y="529802"/>
                  </a:cubicBezTo>
                  <a:cubicBezTo>
                    <a:pt x="681773" y="596938"/>
                    <a:pt x="708836" y="669279"/>
                    <a:pt x="748389" y="732251"/>
                  </a:cubicBezTo>
                  <a:cubicBezTo>
                    <a:pt x="747348" y="702066"/>
                    <a:pt x="746828" y="671360"/>
                    <a:pt x="745267" y="641175"/>
                  </a:cubicBezTo>
                  <a:cubicBezTo>
                    <a:pt x="742144" y="556865"/>
                    <a:pt x="735378" y="397092"/>
                    <a:pt x="725490" y="190479"/>
                  </a:cubicBezTo>
                  <a:cubicBezTo>
                    <a:pt x="686977" y="146763"/>
                    <a:pt x="649506" y="101485"/>
                    <a:pt x="623484" y="51523"/>
                  </a:cubicBezTo>
                  <a:cubicBezTo>
                    <a:pt x="616718" y="120221"/>
                    <a:pt x="597982" y="180071"/>
                    <a:pt x="549582" y="176427"/>
                  </a:cubicBezTo>
                  <a:cubicBezTo>
                    <a:pt x="525642" y="174345"/>
                    <a:pt x="506386" y="154049"/>
                    <a:pt x="491813" y="124904"/>
                  </a:cubicBezTo>
                  <a:cubicBezTo>
                    <a:pt x="483486" y="169141"/>
                    <a:pt x="463710" y="200367"/>
                    <a:pt x="424157" y="196724"/>
                  </a:cubicBezTo>
                  <a:cubicBezTo>
                    <a:pt x="358581" y="191000"/>
                    <a:pt x="322671" y="106169"/>
                    <a:pt x="308099" y="23940"/>
                  </a:cubicBezTo>
                  <a:cubicBezTo>
                    <a:pt x="303415" y="45278"/>
                    <a:pt x="299252" y="66616"/>
                    <a:pt x="296129" y="88474"/>
                  </a:cubicBezTo>
                  <a:cubicBezTo>
                    <a:pt x="291445" y="122823"/>
                    <a:pt x="288322" y="159253"/>
                    <a:pt x="276352" y="192040"/>
                  </a:cubicBezTo>
                  <a:cubicBezTo>
                    <a:pt x="265423" y="221705"/>
                    <a:pt x="234197" y="277912"/>
                    <a:pt x="195684" y="245645"/>
                  </a:cubicBezTo>
                  <a:cubicBezTo>
                    <a:pt x="150927" y="208174"/>
                    <a:pt x="142079" y="124904"/>
                    <a:pt x="132712" y="71820"/>
                  </a:cubicBezTo>
                  <a:cubicBezTo>
                    <a:pt x="128548" y="47880"/>
                    <a:pt x="124905" y="23940"/>
                    <a:pt x="121782" y="0"/>
                  </a:cubicBezTo>
                  <a:cubicBezTo>
                    <a:pt x="107210" y="77025"/>
                    <a:pt x="87433" y="156130"/>
                    <a:pt x="33828" y="209735"/>
                  </a:cubicBezTo>
                  <a:cubicBezTo>
                    <a:pt x="23420" y="220144"/>
                    <a:pt x="11970" y="228471"/>
                    <a:pt x="0" y="234195"/>
                  </a:cubicBezTo>
                  <a:cubicBezTo>
                    <a:pt x="520" y="290923"/>
                    <a:pt x="1561" y="347650"/>
                    <a:pt x="3122" y="402816"/>
                  </a:cubicBezTo>
                  <a:cubicBezTo>
                    <a:pt x="3643" y="528762"/>
                    <a:pt x="5204" y="654707"/>
                    <a:pt x="7286" y="780651"/>
                  </a:cubicBezTo>
                  <a:lnTo>
                    <a:pt x="7286" y="78065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6DD6D07-67E8-4426-A320-384ED0566DAA}"/>
                </a:ext>
              </a:extLst>
            </p:cNvPr>
            <p:cNvSpPr/>
            <p:nvPr/>
          </p:nvSpPr>
          <p:spPr>
            <a:xfrm>
              <a:off x="1407031" y="6889669"/>
              <a:ext cx="744226" cy="827490"/>
            </a:xfrm>
            <a:custGeom>
              <a:avLst/>
              <a:gdLst>
                <a:gd name="connsiteX0" fmla="*/ 44757 w 744225"/>
                <a:gd name="connsiteY0" fmla="*/ 804591 h 827490"/>
                <a:gd name="connsiteX1" fmla="*/ 61412 w 744225"/>
                <a:gd name="connsiteY1" fmla="*/ 762436 h 827490"/>
                <a:gd name="connsiteX2" fmla="*/ 78066 w 744225"/>
                <a:gd name="connsiteY2" fmla="*/ 696341 h 827490"/>
                <a:gd name="connsiteX3" fmla="*/ 113455 w 744225"/>
                <a:gd name="connsiteY3" fmla="*/ 530322 h 827490"/>
                <a:gd name="connsiteX4" fmla="*/ 145202 w 744225"/>
                <a:gd name="connsiteY4" fmla="*/ 534486 h 827490"/>
                <a:gd name="connsiteX5" fmla="*/ 170183 w 744225"/>
                <a:gd name="connsiteY5" fmla="*/ 717158 h 827490"/>
                <a:gd name="connsiteX6" fmla="*/ 215461 w 744225"/>
                <a:gd name="connsiteY6" fmla="*/ 765038 h 827490"/>
                <a:gd name="connsiteX7" fmla="*/ 236278 w 744225"/>
                <a:gd name="connsiteY7" fmla="*/ 711433 h 827490"/>
                <a:gd name="connsiteX8" fmla="*/ 291965 w 744225"/>
                <a:gd name="connsiteY8" fmla="*/ 516791 h 827490"/>
                <a:gd name="connsiteX9" fmla="*/ 322151 w 744225"/>
                <a:gd name="connsiteY9" fmla="*/ 525118 h 827490"/>
                <a:gd name="connsiteX10" fmla="*/ 359102 w 744225"/>
                <a:gd name="connsiteY10" fmla="*/ 759313 h 827490"/>
                <a:gd name="connsiteX11" fmla="*/ 462148 w 744225"/>
                <a:gd name="connsiteY11" fmla="*/ 532924 h 827490"/>
                <a:gd name="connsiteX12" fmla="*/ 493895 w 744225"/>
                <a:gd name="connsiteY12" fmla="*/ 537088 h 827490"/>
                <a:gd name="connsiteX13" fmla="*/ 525642 w 744225"/>
                <a:gd name="connsiteY13" fmla="*/ 726006 h 827490"/>
                <a:gd name="connsiteX14" fmla="*/ 576124 w 744225"/>
                <a:gd name="connsiteY14" fmla="*/ 484524 h 827490"/>
                <a:gd name="connsiteX15" fmla="*/ 607871 w 744225"/>
                <a:gd name="connsiteY15" fmla="*/ 480360 h 827490"/>
                <a:gd name="connsiteX16" fmla="*/ 744746 w 744225"/>
                <a:gd name="connsiteY16" fmla="*/ 757752 h 827490"/>
                <a:gd name="connsiteX17" fmla="*/ 745266 w 744225"/>
                <a:gd name="connsiteY17" fmla="*/ 705188 h 827490"/>
                <a:gd name="connsiteX18" fmla="*/ 741623 w 744225"/>
                <a:gd name="connsiteY18" fmla="*/ 226909 h 827490"/>
                <a:gd name="connsiteX19" fmla="*/ 659915 w 744225"/>
                <a:gd name="connsiteY19" fmla="*/ 77544 h 827490"/>
                <a:gd name="connsiteX20" fmla="*/ 617759 w 744225"/>
                <a:gd name="connsiteY20" fmla="*/ 163937 h 827490"/>
                <a:gd name="connsiteX21" fmla="*/ 597982 w 744225"/>
                <a:gd name="connsiteY21" fmla="*/ 166539 h 827490"/>
                <a:gd name="connsiteX22" fmla="*/ 539693 w 744225"/>
                <a:gd name="connsiteY22" fmla="*/ 0 h 827490"/>
                <a:gd name="connsiteX23" fmla="*/ 420513 w 744225"/>
                <a:gd name="connsiteY23" fmla="*/ 168100 h 827490"/>
                <a:gd name="connsiteX24" fmla="*/ 380960 w 744225"/>
                <a:gd name="connsiteY24" fmla="*/ 108770 h 827490"/>
                <a:gd name="connsiteX25" fmla="*/ 302374 w 744225"/>
                <a:gd name="connsiteY25" fmla="*/ 219623 h 827490"/>
                <a:gd name="connsiteX26" fmla="*/ 230033 w 744225"/>
                <a:gd name="connsiteY26" fmla="*/ 80146 h 827490"/>
                <a:gd name="connsiteX27" fmla="*/ 143120 w 744225"/>
                <a:gd name="connsiteY27" fmla="*/ 276350 h 827490"/>
                <a:gd name="connsiteX28" fmla="*/ 116057 w 744225"/>
                <a:gd name="connsiteY28" fmla="*/ 269064 h 827490"/>
                <a:gd name="connsiteX29" fmla="*/ 82229 w 744225"/>
                <a:gd name="connsiteY29" fmla="*/ 116577 h 827490"/>
                <a:gd name="connsiteX30" fmla="*/ 11970 w 744225"/>
                <a:gd name="connsiteY30" fmla="*/ 255013 h 827490"/>
                <a:gd name="connsiteX31" fmla="*/ 0 w 744225"/>
                <a:gd name="connsiteY31" fmla="*/ 265942 h 827490"/>
                <a:gd name="connsiteX32" fmla="*/ 21338 w 744225"/>
                <a:gd name="connsiteY32" fmla="*/ 828531 h 827490"/>
                <a:gd name="connsiteX33" fmla="*/ 44757 w 744225"/>
                <a:gd name="connsiteY33" fmla="*/ 804591 h 827490"/>
                <a:gd name="connsiteX34" fmla="*/ 44757 w 744225"/>
                <a:gd name="connsiteY34" fmla="*/ 804591 h 8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4225" h="827490">
                  <a:moveTo>
                    <a:pt x="44757" y="804591"/>
                  </a:moveTo>
                  <a:cubicBezTo>
                    <a:pt x="51523" y="791060"/>
                    <a:pt x="57248" y="777008"/>
                    <a:pt x="61412" y="762436"/>
                  </a:cubicBezTo>
                  <a:cubicBezTo>
                    <a:pt x="67657" y="740578"/>
                    <a:pt x="72861" y="718720"/>
                    <a:pt x="78066" y="696341"/>
                  </a:cubicBezTo>
                  <a:cubicBezTo>
                    <a:pt x="90036" y="641175"/>
                    <a:pt x="101485" y="585489"/>
                    <a:pt x="113455" y="530322"/>
                  </a:cubicBezTo>
                  <a:cubicBezTo>
                    <a:pt x="117619" y="511586"/>
                    <a:pt x="144161" y="517311"/>
                    <a:pt x="145202" y="534486"/>
                  </a:cubicBezTo>
                  <a:cubicBezTo>
                    <a:pt x="148325" y="596418"/>
                    <a:pt x="153529" y="657308"/>
                    <a:pt x="170183" y="717158"/>
                  </a:cubicBezTo>
                  <a:cubicBezTo>
                    <a:pt x="173826" y="731210"/>
                    <a:pt x="195684" y="805112"/>
                    <a:pt x="215461" y="765038"/>
                  </a:cubicBezTo>
                  <a:cubicBezTo>
                    <a:pt x="223788" y="747864"/>
                    <a:pt x="230554" y="730169"/>
                    <a:pt x="236278" y="711433"/>
                  </a:cubicBezTo>
                  <a:cubicBezTo>
                    <a:pt x="255535" y="648461"/>
                    <a:pt x="261780" y="575600"/>
                    <a:pt x="291965" y="516791"/>
                  </a:cubicBezTo>
                  <a:cubicBezTo>
                    <a:pt x="299252" y="502219"/>
                    <a:pt x="322151" y="509505"/>
                    <a:pt x="322151" y="525118"/>
                  </a:cubicBezTo>
                  <a:cubicBezTo>
                    <a:pt x="322151" y="586529"/>
                    <a:pt x="309140" y="714556"/>
                    <a:pt x="359102" y="759313"/>
                  </a:cubicBezTo>
                  <a:cubicBezTo>
                    <a:pt x="413227" y="807714"/>
                    <a:pt x="456944" y="562069"/>
                    <a:pt x="462148" y="532924"/>
                  </a:cubicBezTo>
                  <a:cubicBezTo>
                    <a:pt x="465792" y="515230"/>
                    <a:pt x="495977" y="519393"/>
                    <a:pt x="493895" y="537088"/>
                  </a:cubicBezTo>
                  <a:cubicBezTo>
                    <a:pt x="491293" y="559987"/>
                    <a:pt x="482445" y="743180"/>
                    <a:pt x="525642" y="726006"/>
                  </a:cubicBezTo>
                  <a:cubicBezTo>
                    <a:pt x="589656" y="700504"/>
                    <a:pt x="576124" y="540210"/>
                    <a:pt x="576124" y="484524"/>
                  </a:cubicBezTo>
                  <a:cubicBezTo>
                    <a:pt x="576124" y="466829"/>
                    <a:pt x="604228" y="462145"/>
                    <a:pt x="607871" y="480360"/>
                  </a:cubicBezTo>
                  <a:cubicBezTo>
                    <a:pt x="621402" y="551660"/>
                    <a:pt x="667201" y="702586"/>
                    <a:pt x="744746" y="757752"/>
                  </a:cubicBezTo>
                  <a:cubicBezTo>
                    <a:pt x="744746" y="740057"/>
                    <a:pt x="744746" y="722362"/>
                    <a:pt x="745266" y="705188"/>
                  </a:cubicBezTo>
                  <a:cubicBezTo>
                    <a:pt x="746828" y="544894"/>
                    <a:pt x="745787" y="386682"/>
                    <a:pt x="741623" y="226909"/>
                  </a:cubicBezTo>
                  <a:cubicBezTo>
                    <a:pt x="706754" y="182672"/>
                    <a:pt x="678650" y="131149"/>
                    <a:pt x="659915" y="77544"/>
                  </a:cubicBezTo>
                  <a:cubicBezTo>
                    <a:pt x="653149" y="109811"/>
                    <a:pt x="641179" y="139996"/>
                    <a:pt x="617759" y="163937"/>
                  </a:cubicBezTo>
                  <a:cubicBezTo>
                    <a:pt x="613075" y="168620"/>
                    <a:pt x="603707" y="170702"/>
                    <a:pt x="597982" y="166539"/>
                  </a:cubicBezTo>
                  <a:cubicBezTo>
                    <a:pt x="537612" y="123343"/>
                    <a:pt x="542296" y="62452"/>
                    <a:pt x="539693" y="0"/>
                  </a:cubicBezTo>
                  <a:cubicBezTo>
                    <a:pt x="518876" y="79106"/>
                    <a:pt x="484527" y="185274"/>
                    <a:pt x="420513" y="168100"/>
                  </a:cubicBezTo>
                  <a:cubicBezTo>
                    <a:pt x="397614" y="161855"/>
                    <a:pt x="386164" y="137915"/>
                    <a:pt x="380960" y="108770"/>
                  </a:cubicBezTo>
                  <a:cubicBezTo>
                    <a:pt x="365867" y="164977"/>
                    <a:pt x="342448" y="215459"/>
                    <a:pt x="302374" y="219623"/>
                  </a:cubicBezTo>
                  <a:cubicBezTo>
                    <a:pt x="246687" y="225868"/>
                    <a:pt x="232115" y="150926"/>
                    <a:pt x="230033" y="80146"/>
                  </a:cubicBezTo>
                  <a:cubicBezTo>
                    <a:pt x="210777" y="153007"/>
                    <a:pt x="193082" y="230032"/>
                    <a:pt x="143120" y="276350"/>
                  </a:cubicBezTo>
                  <a:cubicBezTo>
                    <a:pt x="133752" y="284677"/>
                    <a:pt x="120221" y="281034"/>
                    <a:pt x="116057" y="269064"/>
                  </a:cubicBezTo>
                  <a:cubicBezTo>
                    <a:pt x="98883" y="218061"/>
                    <a:pt x="86913" y="167580"/>
                    <a:pt x="82229" y="116577"/>
                  </a:cubicBezTo>
                  <a:cubicBezTo>
                    <a:pt x="66616" y="166539"/>
                    <a:pt x="46839" y="214419"/>
                    <a:pt x="11970" y="255013"/>
                  </a:cubicBezTo>
                  <a:cubicBezTo>
                    <a:pt x="8327" y="259176"/>
                    <a:pt x="4163" y="262819"/>
                    <a:pt x="0" y="265942"/>
                  </a:cubicBezTo>
                  <a:cubicBezTo>
                    <a:pt x="4163" y="453818"/>
                    <a:pt x="10929" y="641175"/>
                    <a:pt x="21338" y="828531"/>
                  </a:cubicBezTo>
                  <a:cubicBezTo>
                    <a:pt x="31226" y="827490"/>
                    <a:pt x="39553" y="819684"/>
                    <a:pt x="44757" y="804591"/>
                  </a:cubicBezTo>
                  <a:lnTo>
                    <a:pt x="44757" y="80459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355CBA91-5EB4-4706-A53D-280CFE5C8FDD}"/>
                </a:ext>
              </a:extLst>
            </p:cNvPr>
            <p:cNvSpPr/>
            <p:nvPr/>
          </p:nvSpPr>
          <p:spPr>
            <a:xfrm>
              <a:off x="1429931" y="7486607"/>
              <a:ext cx="744226" cy="629725"/>
            </a:xfrm>
            <a:custGeom>
              <a:avLst/>
              <a:gdLst>
                <a:gd name="connsiteX0" fmla="*/ 730694 w 744225"/>
                <a:gd name="connsiteY0" fmla="*/ 483484 h 629725"/>
                <a:gd name="connsiteX1" fmla="*/ 726531 w 744225"/>
                <a:gd name="connsiteY1" fmla="*/ 426236 h 629725"/>
                <a:gd name="connsiteX2" fmla="*/ 720806 w 744225"/>
                <a:gd name="connsiteY2" fmla="*/ 198806 h 629725"/>
                <a:gd name="connsiteX3" fmla="*/ 583411 w 744225"/>
                <a:gd name="connsiteY3" fmla="*/ 0 h 629725"/>
                <a:gd name="connsiteX4" fmla="*/ 490252 w 744225"/>
                <a:gd name="connsiteY4" fmla="*/ 160814 h 629725"/>
                <a:gd name="connsiteX5" fmla="*/ 438729 w 744225"/>
                <a:gd name="connsiteY5" fmla="*/ 99403 h 629725"/>
                <a:gd name="connsiteX6" fmla="*/ 333601 w 744225"/>
                <a:gd name="connsiteY6" fmla="*/ 198285 h 629725"/>
                <a:gd name="connsiteX7" fmla="*/ 266984 w 744225"/>
                <a:gd name="connsiteY7" fmla="*/ 45278 h 629725"/>
                <a:gd name="connsiteX8" fmla="*/ 194123 w 744225"/>
                <a:gd name="connsiteY8" fmla="*/ 213898 h 629725"/>
                <a:gd name="connsiteX9" fmla="*/ 102526 w 744225"/>
                <a:gd name="connsiteY9" fmla="*/ 55166 h 629725"/>
                <a:gd name="connsiteX10" fmla="*/ 39553 w 744225"/>
                <a:gd name="connsiteY10" fmla="*/ 239400 h 629725"/>
                <a:gd name="connsiteX11" fmla="*/ 0 w 744225"/>
                <a:gd name="connsiteY11" fmla="*/ 269064 h 629725"/>
                <a:gd name="connsiteX12" fmla="*/ 27063 w 744225"/>
                <a:gd name="connsiteY12" fmla="*/ 630246 h 629725"/>
                <a:gd name="connsiteX13" fmla="*/ 117619 w 744225"/>
                <a:gd name="connsiteY13" fmla="*/ 469952 h 629725"/>
                <a:gd name="connsiteX14" fmla="*/ 131150 w 744225"/>
                <a:gd name="connsiteY14" fmla="*/ 473595 h 629725"/>
                <a:gd name="connsiteX15" fmla="*/ 186837 w 744225"/>
                <a:gd name="connsiteY15" fmla="*/ 580284 h 629725"/>
                <a:gd name="connsiteX16" fmla="*/ 249810 w 744225"/>
                <a:gd name="connsiteY16" fmla="*/ 452257 h 629725"/>
                <a:gd name="connsiteX17" fmla="*/ 263342 w 744225"/>
                <a:gd name="connsiteY17" fmla="*/ 455900 h 629725"/>
                <a:gd name="connsiteX18" fmla="*/ 270107 w 744225"/>
                <a:gd name="connsiteY18" fmla="*/ 522516 h 629725"/>
                <a:gd name="connsiteX19" fmla="*/ 333080 w 744225"/>
                <a:gd name="connsiteY19" fmla="*/ 548018 h 629725"/>
                <a:gd name="connsiteX20" fmla="*/ 386165 w 744225"/>
                <a:gd name="connsiteY20" fmla="*/ 420511 h 629725"/>
                <a:gd name="connsiteX21" fmla="*/ 399696 w 744225"/>
                <a:gd name="connsiteY21" fmla="*/ 424154 h 629725"/>
                <a:gd name="connsiteX22" fmla="*/ 479843 w 744225"/>
                <a:gd name="connsiteY22" fmla="*/ 571957 h 629725"/>
                <a:gd name="connsiteX23" fmla="*/ 512111 w 744225"/>
                <a:gd name="connsiteY23" fmla="*/ 477238 h 629725"/>
                <a:gd name="connsiteX24" fmla="*/ 525122 w 744225"/>
                <a:gd name="connsiteY24" fmla="*/ 404898 h 629725"/>
                <a:gd name="connsiteX25" fmla="*/ 539173 w 744225"/>
                <a:gd name="connsiteY25" fmla="*/ 406979 h 629725"/>
                <a:gd name="connsiteX26" fmla="*/ 610473 w 744225"/>
                <a:gd name="connsiteY26" fmla="*/ 545936 h 629725"/>
                <a:gd name="connsiteX27" fmla="*/ 643261 w 744225"/>
                <a:gd name="connsiteY27" fmla="*/ 394489 h 629725"/>
                <a:gd name="connsiteX28" fmla="*/ 657312 w 744225"/>
                <a:gd name="connsiteY28" fmla="*/ 396571 h 629725"/>
                <a:gd name="connsiteX29" fmla="*/ 709356 w 744225"/>
                <a:gd name="connsiteY29" fmla="*/ 549578 h 629725"/>
                <a:gd name="connsiteX30" fmla="*/ 744746 w 744225"/>
                <a:gd name="connsiteY30" fmla="*/ 586529 h 629725"/>
                <a:gd name="connsiteX31" fmla="*/ 735899 w 744225"/>
                <a:gd name="connsiteY31" fmla="*/ 530843 h 629725"/>
                <a:gd name="connsiteX32" fmla="*/ 730694 w 744225"/>
                <a:gd name="connsiteY32" fmla="*/ 483484 h 629725"/>
                <a:gd name="connsiteX33" fmla="*/ 730694 w 744225"/>
                <a:gd name="connsiteY33" fmla="*/ 483484 h 6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4225" h="629725">
                  <a:moveTo>
                    <a:pt x="730694" y="483484"/>
                  </a:moveTo>
                  <a:cubicBezTo>
                    <a:pt x="729133" y="464227"/>
                    <a:pt x="728092" y="445492"/>
                    <a:pt x="726531" y="426236"/>
                  </a:cubicBezTo>
                  <a:cubicBezTo>
                    <a:pt x="721847" y="350773"/>
                    <a:pt x="720806" y="274790"/>
                    <a:pt x="720806" y="198806"/>
                  </a:cubicBezTo>
                  <a:cubicBezTo>
                    <a:pt x="657312" y="164457"/>
                    <a:pt x="611514" y="79106"/>
                    <a:pt x="583411" y="0"/>
                  </a:cubicBezTo>
                  <a:cubicBezTo>
                    <a:pt x="578206" y="80147"/>
                    <a:pt x="558429" y="167580"/>
                    <a:pt x="490252" y="160814"/>
                  </a:cubicBezTo>
                  <a:cubicBezTo>
                    <a:pt x="461628" y="158212"/>
                    <a:pt x="446015" y="132711"/>
                    <a:pt x="438729" y="99403"/>
                  </a:cubicBezTo>
                  <a:cubicBezTo>
                    <a:pt x="419473" y="161855"/>
                    <a:pt x="387726" y="213898"/>
                    <a:pt x="333601" y="198285"/>
                  </a:cubicBezTo>
                  <a:cubicBezTo>
                    <a:pt x="285720" y="184754"/>
                    <a:pt x="271148" y="113455"/>
                    <a:pt x="266984" y="45278"/>
                  </a:cubicBezTo>
                  <a:cubicBezTo>
                    <a:pt x="255014" y="110853"/>
                    <a:pt x="243044" y="179550"/>
                    <a:pt x="194123" y="213898"/>
                  </a:cubicBezTo>
                  <a:cubicBezTo>
                    <a:pt x="143641" y="249288"/>
                    <a:pt x="116578" y="145722"/>
                    <a:pt x="102526" y="55166"/>
                  </a:cubicBezTo>
                  <a:cubicBezTo>
                    <a:pt x="91597" y="122822"/>
                    <a:pt x="75984" y="193601"/>
                    <a:pt x="39553" y="239400"/>
                  </a:cubicBezTo>
                  <a:cubicBezTo>
                    <a:pt x="27583" y="254492"/>
                    <a:pt x="14052" y="263860"/>
                    <a:pt x="0" y="269064"/>
                  </a:cubicBezTo>
                  <a:cubicBezTo>
                    <a:pt x="7286" y="389805"/>
                    <a:pt x="16134" y="510026"/>
                    <a:pt x="27063" y="630246"/>
                  </a:cubicBezTo>
                  <a:cubicBezTo>
                    <a:pt x="70259" y="585489"/>
                    <a:pt x="83791" y="521475"/>
                    <a:pt x="117619" y="469952"/>
                  </a:cubicBezTo>
                  <a:cubicBezTo>
                    <a:pt x="121262" y="464227"/>
                    <a:pt x="131150" y="466309"/>
                    <a:pt x="131150" y="473595"/>
                  </a:cubicBezTo>
                  <a:cubicBezTo>
                    <a:pt x="131150" y="499097"/>
                    <a:pt x="137396" y="639614"/>
                    <a:pt x="186837" y="580284"/>
                  </a:cubicBezTo>
                  <a:cubicBezTo>
                    <a:pt x="218063" y="543333"/>
                    <a:pt x="227952" y="494413"/>
                    <a:pt x="249810" y="452257"/>
                  </a:cubicBezTo>
                  <a:cubicBezTo>
                    <a:pt x="253453" y="445492"/>
                    <a:pt x="263342" y="449135"/>
                    <a:pt x="263342" y="455900"/>
                  </a:cubicBezTo>
                  <a:cubicBezTo>
                    <a:pt x="263342" y="477759"/>
                    <a:pt x="264903" y="501178"/>
                    <a:pt x="270107" y="522516"/>
                  </a:cubicBezTo>
                  <a:cubicBezTo>
                    <a:pt x="278434" y="554262"/>
                    <a:pt x="306538" y="587570"/>
                    <a:pt x="333080" y="548018"/>
                  </a:cubicBezTo>
                  <a:cubicBezTo>
                    <a:pt x="359102" y="508985"/>
                    <a:pt x="364827" y="461625"/>
                    <a:pt x="386165" y="420511"/>
                  </a:cubicBezTo>
                  <a:cubicBezTo>
                    <a:pt x="389287" y="413745"/>
                    <a:pt x="399176" y="417388"/>
                    <a:pt x="399696" y="424154"/>
                  </a:cubicBezTo>
                  <a:cubicBezTo>
                    <a:pt x="400217" y="450696"/>
                    <a:pt x="432484" y="607867"/>
                    <a:pt x="479843" y="571957"/>
                  </a:cubicBezTo>
                  <a:cubicBezTo>
                    <a:pt x="505345" y="552701"/>
                    <a:pt x="508467" y="506383"/>
                    <a:pt x="512111" y="477238"/>
                  </a:cubicBezTo>
                  <a:cubicBezTo>
                    <a:pt x="515233" y="453298"/>
                    <a:pt x="516274" y="427276"/>
                    <a:pt x="525122" y="404898"/>
                  </a:cubicBezTo>
                  <a:cubicBezTo>
                    <a:pt x="528244" y="397092"/>
                    <a:pt x="538132" y="398652"/>
                    <a:pt x="539173" y="406979"/>
                  </a:cubicBezTo>
                  <a:cubicBezTo>
                    <a:pt x="542296" y="433522"/>
                    <a:pt x="566757" y="563110"/>
                    <a:pt x="610473" y="545936"/>
                  </a:cubicBezTo>
                  <a:cubicBezTo>
                    <a:pt x="651588" y="529802"/>
                    <a:pt x="634934" y="429879"/>
                    <a:pt x="643261" y="394489"/>
                  </a:cubicBezTo>
                  <a:cubicBezTo>
                    <a:pt x="645342" y="386683"/>
                    <a:pt x="657312" y="388244"/>
                    <a:pt x="657312" y="396571"/>
                  </a:cubicBezTo>
                  <a:cubicBezTo>
                    <a:pt x="658353" y="453298"/>
                    <a:pt x="671364" y="506383"/>
                    <a:pt x="709356" y="549578"/>
                  </a:cubicBezTo>
                  <a:cubicBezTo>
                    <a:pt x="720806" y="562589"/>
                    <a:pt x="732776" y="574560"/>
                    <a:pt x="744746" y="586529"/>
                  </a:cubicBezTo>
                  <a:cubicBezTo>
                    <a:pt x="741623" y="568314"/>
                    <a:pt x="738501" y="549578"/>
                    <a:pt x="735899" y="530843"/>
                  </a:cubicBezTo>
                  <a:cubicBezTo>
                    <a:pt x="735899" y="528241"/>
                    <a:pt x="731215" y="486086"/>
                    <a:pt x="730694" y="483484"/>
                  </a:cubicBezTo>
                  <a:lnTo>
                    <a:pt x="730694" y="483484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36281CB0-3B97-4159-A066-63E475654AD4}"/>
                </a:ext>
              </a:extLst>
            </p:cNvPr>
            <p:cNvSpPr/>
            <p:nvPr/>
          </p:nvSpPr>
          <p:spPr>
            <a:xfrm>
              <a:off x="1397094" y="5809248"/>
              <a:ext cx="723408" cy="728608"/>
            </a:xfrm>
            <a:custGeom>
              <a:avLst/>
              <a:gdLst>
                <a:gd name="connsiteX0" fmla="*/ 40123 w 723408"/>
                <a:gd name="connsiteY0" fmla="*/ 662513 h 728607"/>
                <a:gd name="connsiteX1" fmla="*/ 78114 w 723408"/>
                <a:gd name="connsiteY1" fmla="*/ 562069 h 728607"/>
                <a:gd name="connsiteX2" fmla="*/ 111423 w 723408"/>
                <a:gd name="connsiteY2" fmla="*/ 403336 h 728607"/>
                <a:gd name="connsiteX3" fmla="*/ 143169 w 723408"/>
                <a:gd name="connsiteY3" fmla="*/ 407500 h 728607"/>
                <a:gd name="connsiteX4" fmla="*/ 195213 w 723408"/>
                <a:gd name="connsiteY4" fmla="*/ 700505 h 728607"/>
                <a:gd name="connsiteX5" fmla="*/ 264952 w 723408"/>
                <a:gd name="connsiteY5" fmla="*/ 603703 h 728607"/>
                <a:gd name="connsiteX6" fmla="*/ 304505 w 723408"/>
                <a:gd name="connsiteY6" fmla="*/ 410102 h 728607"/>
                <a:gd name="connsiteX7" fmla="*/ 335731 w 723408"/>
                <a:gd name="connsiteY7" fmla="*/ 418429 h 728607"/>
                <a:gd name="connsiteX8" fmla="*/ 429930 w 723408"/>
                <a:gd name="connsiteY8" fmla="*/ 678646 h 728607"/>
                <a:gd name="connsiteX9" fmla="*/ 468963 w 723408"/>
                <a:gd name="connsiteY9" fmla="*/ 572998 h 728607"/>
                <a:gd name="connsiteX10" fmla="*/ 449186 w 723408"/>
                <a:gd name="connsiteY10" fmla="*/ 406980 h 728607"/>
                <a:gd name="connsiteX11" fmla="*/ 480933 w 723408"/>
                <a:gd name="connsiteY11" fmla="*/ 402816 h 728607"/>
                <a:gd name="connsiteX12" fmla="*/ 496546 w 723408"/>
                <a:gd name="connsiteY12" fmla="*/ 523036 h 728607"/>
                <a:gd name="connsiteX13" fmla="*/ 497067 w 723408"/>
                <a:gd name="connsiteY13" fmla="*/ 525118 h 728607"/>
                <a:gd name="connsiteX14" fmla="*/ 566805 w 723408"/>
                <a:gd name="connsiteY14" fmla="*/ 650542 h 728607"/>
                <a:gd name="connsiteX15" fmla="*/ 595429 w 723408"/>
                <a:gd name="connsiteY15" fmla="*/ 489729 h 728607"/>
                <a:gd name="connsiteX16" fmla="*/ 593868 w 723408"/>
                <a:gd name="connsiteY16" fmla="*/ 381478 h 728607"/>
                <a:gd name="connsiteX17" fmla="*/ 625615 w 723408"/>
                <a:gd name="connsiteY17" fmla="*/ 385642 h 728607"/>
                <a:gd name="connsiteX18" fmla="*/ 628217 w 723408"/>
                <a:gd name="connsiteY18" fmla="*/ 490769 h 728607"/>
                <a:gd name="connsiteX19" fmla="*/ 724498 w 723408"/>
                <a:gd name="connsiteY19" fmla="*/ 654706 h 728607"/>
                <a:gd name="connsiteX20" fmla="*/ 697955 w 723408"/>
                <a:gd name="connsiteY20" fmla="*/ 148324 h 728607"/>
                <a:gd name="connsiteX21" fmla="*/ 655800 w 723408"/>
                <a:gd name="connsiteY21" fmla="*/ 90555 h 728607"/>
                <a:gd name="connsiteX22" fmla="*/ 618328 w 723408"/>
                <a:gd name="connsiteY22" fmla="*/ 520 h 728607"/>
                <a:gd name="connsiteX23" fmla="*/ 616767 w 723408"/>
                <a:gd name="connsiteY23" fmla="*/ 23420 h 728607"/>
                <a:gd name="connsiteX24" fmla="*/ 594388 w 723408"/>
                <a:gd name="connsiteY24" fmla="*/ 128547 h 728607"/>
                <a:gd name="connsiteX25" fmla="*/ 576173 w 723408"/>
                <a:gd name="connsiteY25" fmla="*/ 135833 h 728607"/>
                <a:gd name="connsiteX26" fmla="*/ 509557 w 723408"/>
                <a:gd name="connsiteY26" fmla="*/ 36430 h 728607"/>
                <a:gd name="connsiteX27" fmla="*/ 505393 w 723408"/>
                <a:gd name="connsiteY27" fmla="*/ 51523 h 728607"/>
                <a:gd name="connsiteX28" fmla="*/ 442421 w 723408"/>
                <a:gd name="connsiteY28" fmla="*/ 153007 h 728607"/>
                <a:gd name="connsiteX29" fmla="*/ 422644 w 723408"/>
                <a:gd name="connsiteY29" fmla="*/ 150405 h 728607"/>
                <a:gd name="connsiteX30" fmla="*/ 372682 w 723408"/>
                <a:gd name="connsiteY30" fmla="*/ 36430 h 728607"/>
                <a:gd name="connsiteX31" fmla="*/ 288892 w 723408"/>
                <a:gd name="connsiteY31" fmla="*/ 147803 h 728607"/>
                <a:gd name="connsiteX32" fmla="*/ 221755 w 723408"/>
                <a:gd name="connsiteY32" fmla="*/ 0 h 728607"/>
                <a:gd name="connsiteX33" fmla="*/ 192090 w 723408"/>
                <a:gd name="connsiteY33" fmla="*/ 101485 h 728607"/>
                <a:gd name="connsiteX34" fmla="*/ 145251 w 723408"/>
                <a:gd name="connsiteY34" fmla="*/ 207653 h 728607"/>
                <a:gd name="connsiteX35" fmla="*/ 118188 w 723408"/>
                <a:gd name="connsiteY35" fmla="*/ 200367 h 728607"/>
                <a:gd name="connsiteX36" fmla="*/ 92687 w 723408"/>
                <a:gd name="connsiteY36" fmla="*/ 21338 h 728607"/>
                <a:gd name="connsiteX37" fmla="*/ 28153 w 723408"/>
                <a:gd name="connsiteY37" fmla="*/ 162376 h 728607"/>
                <a:gd name="connsiteX38" fmla="*/ 10978 w 723408"/>
                <a:gd name="connsiteY38" fmla="*/ 177989 h 728607"/>
                <a:gd name="connsiteX39" fmla="*/ 49 w 723408"/>
                <a:gd name="connsiteY39" fmla="*/ 708311 h 728607"/>
                <a:gd name="connsiteX40" fmla="*/ 40123 w 723408"/>
                <a:gd name="connsiteY40" fmla="*/ 662513 h 728607"/>
                <a:gd name="connsiteX41" fmla="*/ 40123 w 723408"/>
                <a:gd name="connsiteY41" fmla="*/ 662513 h 72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3408" h="728607">
                  <a:moveTo>
                    <a:pt x="40123" y="662513"/>
                  </a:moveTo>
                  <a:cubicBezTo>
                    <a:pt x="56777" y="630766"/>
                    <a:pt x="69267" y="596938"/>
                    <a:pt x="78114" y="562069"/>
                  </a:cubicBezTo>
                  <a:cubicBezTo>
                    <a:pt x="91125" y="509505"/>
                    <a:pt x="99973" y="455901"/>
                    <a:pt x="111423" y="403336"/>
                  </a:cubicBezTo>
                  <a:cubicBezTo>
                    <a:pt x="115586" y="384601"/>
                    <a:pt x="141608" y="390325"/>
                    <a:pt x="143169" y="407500"/>
                  </a:cubicBezTo>
                  <a:cubicBezTo>
                    <a:pt x="152017" y="503780"/>
                    <a:pt x="158262" y="610469"/>
                    <a:pt x="195213" y="700505"/>
                  </a:cubicBezTo>
                  <a:cubicBezTo>
                    <a:pt x="232684" y="791060"/>
                    <a:pt x="260268" y="638573"/>
                    <a:pt x="264952" y="603703"/>
                  </a:cubicBezTo>
                  <a:cubicBezTo>
                    <a:pt x="273278" y="538129"/>
                    <a:pt x="293576" y="475156"/>
                    <a:pt x="304505" y="410102"/>
                  </a:cubicBezTo>
                  <a:cubicBezTo>
                    <a:pt x="308148" y="389805"/>
                    <a:pt x="338853" y="398132"/>
                    <a:pt x="335731" y="418429"/>
                  </a:cubicBezTo>
                  <a:cubicBezTo>
                    <a:pt x="329486" y="455901"/>
                    <a:pt x="362273" y="706750"/>
                    <a:pt x="429930" y="678646"/>
                  </a:cubicBezTo>
                  <a:cubicBezTo>
                    <a:pt x="460116" y="666156"/>
                    <a:pt x="468963" y="622440"/>
                    <a:pt x="468963" y="572998"/>
                  </a:cubicBezTo>
                  <a:cubicBezTo>
                    <a:pt x="452829" y="508985"/>
                    <a:pt x="447625" y="437164"/>
                    <a:pt x="449186" y="406980"/>
                  </a:cubicBezTo>
                  <a:cubicBezTo>
                    <a:pt x="450227" y="389805"/>
                    <a:pt x="477810" y="383560"/>
                    <a:pt x="480933" y="402816"/>
                  </a:cubicBezTo>
                  <a:cubicBezTo>
                    <a:pt x="484056" y="422593"/>
                    <a:pt x="492382" y="470472"/>
                    <a:pt x="496546" y="523036"/>
                  </a:cubicBezTo>
                  <a:cubicBezTo>
                    <a:pt x="496546" y="523557"/>
                    <a:pt x="497067" y="524598"/>
                    <a:pt x="497067" y="525118"/>
                  </a:cubicBezTo>
                  <a:cubicBezTo>
                    <a:pt x="499669" y="535006"/>
                    <a:pt x="548069" y="685932"/>
                    <a:pt x="566805" y="650542"/>
                  </a:cubicBezTo>
                  <a:cubicBezTo>
                    <a:pt x="590745" y="604745"/>
                    <a:pt x="595429" y="546977"/>
                    <a:pt x="595429" y="489729"/>
                  </a:cubicBezTo>
                  <a:cubicBezTo>
                    <a:pt x="587623" y="455901"/>
                    <a:pt x="586061" y="419990"/>
                    <a:pt x="593868" y="381478"/>
                  </a:cubicBezTo>
                  <a:cubicBezTo>
                    <a:pt x="597511" y="363263"/>
                    <a:pt x="625615" y="367947"/>
                    <a:pt x="625615" y="385642"/>
                  </a:cubicBezTo>
                  <a:cubicBezTo>
                    <a:pt x="625615" y="403857"/>
                    <a:pt x="628217" y="444451"/>
                    <a:pt x="628217" y="490769"/>
                  </a:cubicBezTo>
                  <a:cubicBezTo>
                    <a:pt x="643830" y="550619"/>
                    <a:pt x="681822" y="604745"/>
                    <a:pt x="724498" y="654706"/>
                  </a:cubicBezTo>
                  <a:cubicBezTo>
                    <a:pt x="717212" y="504301"/>
                    <a:pt x="708364" y="332037"/>
                    <a:pt x="697955" y="148324"/>
                  </a:cubicBezTo>
                  <a:cubicBezTo>
                    <a:pt x="681822" y="130109"/>
                    <a:pt x="667250" y="111373"/>
                    <a:pt x="655800" y="90555"/>
                  </a:cubicBezTo>
                  <a:cubicBezTo>
                    <a:pt x="640187" y="62452"/>
                    <a:pt x="628217" y="31746"/>
                    <a:pt x="618328" y="520"/>
                  </a:cubicBezTo>
                  <a:cubicBezTo>
                    <a:pt x="617808" y="8327"/>
                    <a:pt x="617287" y="16133"/>
                    <a:pt x="616767" y="23420"/>
                  </a:cubicBezTo>
                  <a:cubicBezTo>
                    <a:pt x="615206" y="60891"/>
                    <a:pt x="611563" y="94719"/>
                    <a:pt x="594388" y="128547"/>
                  </a:cubicBezTo>
                  <a:cubicBezTo>
                    <a:pt x="591266" y="134792"/>
                    <a:pt x="582418" y="138435"/>
                    <a:pt x="576173" y="135833"/>
                  </a:cubicBezTo>
                  <a:cubicBezTo>
                    <a:pt x="540783" y="122822"/>
                    <a:pt x="519966" y="82749"/>
                    <a:pt x="509557" y="36430"/>
                  </a:cubicBezTo>
                  <a:cubicBezTo>
                    <a:pt x="507996" y="41635"/>
                    <a:pt x="506955" y="46839"/>
                    <a:pt x="505393" y="51523"/>
                  </a:cubicBezTo>
                  <a:cubicBezTo>
                    <a:pt x="494985" y="93678"/>
                    <a:pt x="480933" y="130109"/>
                    <a:pt x="442421" y="153007"/>
                  </a:cubicBezTo>
                  <a:cubicBezTo>
                    <a:pt x="436696" y="156651"/>
                    <a:pt x="427328" y="156130"/>
                    <a:pt x="422644" y="150405"/>
                  </a:cubicBezTo>
                  <a:cubicBezTo>
                    <a:pt x="396622" y="119700"/>
                    <a:pt x="381009" y="79106"/>
                    <a:pt x="372682" y="36430"/>
                  </a:cubicBezTo>
                  <a:cubicBezTo>
                    <a:pt x="358110" y="95239"/>
                    <a:pt x="334690" y="148324"/>
                    <a:pt x="288892" y="147803"/>
                  </a:cubicBezTo>
                  <a:cubicBezTo>
                    <a:pt x="234766" y="147283"/>
                    <a:pt x="222796" y="70779"/>
                    <a:pt x="221755" y="0"/>
                  </a:cubicBezTo>
                  <a:cubicBezTo>
                    <a:pt x="211346" y="33828"/>
                    <a:pt x="201458" y="67656"/>
                    <a:pt x="192090" y="101485"/>
                  </a:cubicBezTo>
                  <a:cubicBezTo>
                    <a:pt x="181682" y="140517"/>
                    <a:pt x="172834" y="177468"/>
                    <a:pt x="145251" y="207653"/>
                  </a:cubicBezTo>
                  <a:cubicBezTo>
                    <a:pt x="136924" y="216501"/>
                    <a:pt x="121311" y="211817"/>
                    <a:pt x="118188" y="200367"/>
                  </a:cubicBezTo>
                  <a:cubicBezTo>
                    <a:pt x="103095" y="141038"/>
                    <a:pt x="95809" y="81188"/>
                    <a:pt x="92687" y="21338"/>
                  </a:cubicBezTo>
                  <a:cubicBezTo>
                    <a:pt x="78114" y="72861"/>
                    <a:pt x="60419" y="123343"/>
                    <a:pt x="28153" y="162376"/>
                  </a:cubicBezTo>
                  <a:cubicBezTo>
                    <a:pt x="22428" y="169141"/>
                    <a:pt x="16703" y="174345"/>
                    <a:pt x="10978" y="177989"/>
                  </a:cubicBezTo>
                  <a:cubicBezTo>
                    <a:pt x="3171" y="357018"/>
                    <a:pt x="-472" y="535006"/>
                    <a:pt x="49" y="708311"/>
                  </a:cubicBezTo>
                  <a:cubicBezTo>
                    <a:pt x="18264" y="694779"/>
                    <a:pt x="32836" y="676044"/>
                    <a:pt x="40123" y="662513"/>
                  </a:cubicBezTo>
                  <a:lnTo>
                    <a:pt x="40123" y="662513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A93D0B2E-D35B-4C16-90A0-3D1A483A8413}"/>
                </a:ext>
              </a:extLst>
            </p:cNvPr>
            <p:cNvSpPr/>
            <p:nvPr/>
          </p:nvSpPr>
          <p:spPr>
            <a:xfrm>
              <a:off x="1574612" y="3890407"/>
              <a:ext cx="411146" cy="546456"/>
            </a:xfrm>
            <a:custGeom>
              <a:avLst/>
              <a:gdLst>
                <a:gd name="connsiteX0" fmla="*/ 279996 w 411145"/>
                <a:gd name="connsiteY0" fmla="*/ 0 h 546455"/>
                <a:gd name="connsiteX1" fmla="*/ 227952 w 411145"/>
                <a:gd name="connsiteY1" fmla="*/ 148844 h 546455"/>
                <a:gd name="connsiteX2" fmla="*/ 200889 w 411145"/>
                <a:gd name="connsiteY2" fmla="*/ 148844 h 546455"/>
                <a:gd name="connsiteX3" fmla="*/ 174867 w 411145"/>
                <a:gd name="connsiteY3" fmla="*/ 60370 h 546455"/>
                <a:gd name="connsiteX4" fmla="*/ 98363 w 411145"/>
                <a:gd name="connsiteY4" fmla="*/ 173825 h 546455"/>
                <a:gd name="connsiteX5" fmla="*/ 74943 w 411145"/>
                <a:gd name="connsiteY5" fmla="*/ 164457 h 546455"/>
                <a:gd name="connsiteX6" fmla="*/ 68698 w 411145"/>
                <a:gd name="connsiteY6" fmla="*/ 147283 h 546455"/>
                <a:gd name="connsiteX7" fmla="*/ 0 w 411145"/>
                <a:gd name="connsiteY7" fmla="*/ 499097 h 546455"/>
                <a:gd name="connsiteX8" fmla="*/ 8848 w 411145"/>
                <a:gd name="connsiteY8" fmla="*/ 536047 h 546455"/>
                <a:gd name="connsiteX9" fmla="*/ 45278 w 411145"/>
                <a:gd name="connsiteY9" fmla="*/ 511587 h 546455"/>
                <a:gd name="connsiteX10" fmla="*/ 98363 w 411145"/>
                <a:gd name="connsiteY10" fmla="*/ 312781 h 546455"/>
                <a:gd name="connsiteX11" fmla="*/ 130109 w 411145"/>
                <a:gd name="connsiteY11" fmla="*/ 316945 h 546455"/>
                <a:gd name="connsiteX12" fmla="*/ 134273 w 411145"/>
                <a:gd name="connsiteY12" fmla="*/ 472554 h 546455"/>
                <a:gd name="connsiteX13" fmla="*/ 163938 w 411145"/>
                <a:gd name="connsiteY13" fmla="*/ 503780 h 546455"/>
                <a:gd name="connsiteX14" fmla="*/ 208175 w 411145"/>
                <a:gd name="connsiteY14" fmla="*/ 322149 h 546455"/>
                <a:gd name="connsiteX15" fmla="*/ 239922 w 411145"/>
                <a:gd name="connsiteY15" fmla="*/ 326312 h 546455"/>
                <a:gd name="connsiteX16" fmla="*/ 232115 w 411145"/>
                <a:gd name="connsiteY16" fmla="*/ 415827 h 546455"/>
                <a:gd name="connsiteX17" fmla="*/ 231595 w 411145"/>
                <a:gd name="connsiteY17" fmla="*/ 473595 h 546455"/>
                <a:gd name="connsiteX18" fmla="*/ 275832 w 411145"/>
                <a:gd name="connsiteY18" fmla="*/ 508985 h 546455"/>
                <a:gd name="connsiteX19" fmla="*/ 305497 w 411145"/>
                <a:gd name="connsiteY19" fmla="*/ 323710 h 546455"/>
                <a:gd name="connsiteX20" fmla="*/ 337764 w 411145"/>
                <a:gd name="connsiteY20" fmla="*/ 323710 h 546455"/>
                <a:gd name="connsiteX21" fmla="*/ 412187 w 411145"/>
                <a:gd name="connsiteY21" fmla="*/ 540211 h 546455"/>
                <a:gd name="connsiteX22" fmla="*/ 367429 w 411145"/>
                <a:gd name="connsiteY22" fmla="*/ 137915 h 546455"/>
                <a:gd name="connsiteX23" fmla="*/ 279996 w 411145"/>
                <a:gd name="connsiteY23" fmla="*/ 0 h 546455"/>
                <a:gd name="connsiteX24" fmla="*/ 279996 w 411145"/>
                <a:gd name="connsiteY24" fmla="*/ 0 h 5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45" h="546455">
                  <a:moveTo>
                    <a:pt x="279996" y="0"/>
                  </a:moveTo>
                  <a:cubicBezTo>
                    <a:pt x="268546" y="52043"/>
                    <a:pt x="258137" y="103567"/>
                    <a:pt x="227952" y="148844"/>
                  </a:cubicBezTo>
                  <a:cubicBezTo>
                    <a:pt x="221707" y="158212"/>
                    <a:pt x="206614" y="159773"/>
                    <a:pt x="200889" y="148844"/>
                  </a:cubicBezTo>
                  <a:cubicBezTo>
                    <a:pt x="185276" y="120741"/>
                    <a:pt x="177469" y="90556"/>
                    <a:pt x="174867" y="60370"/>
                  </a:cubicBezTo>
                  <a:cubicBezTo>
                    <a:pt x="160295" y="104087"/>
                    <a:pt x="139477" y="144160"/>
                    <a:pt x="98363" y="173825"/>
                  </a:cubicBezTo>
                  <a:cubicBezTo>
                    <a:pt x="89515" y="180591"/>
                    <a:pt x="78586" y="172784"/>
                    <a:pt x="74943" y="164457"/>
                  </a:cubicBezTo>
                  <a:cubicBezTo>
                    <a:pt x="72861" y="158732"/>
                    <a:pt x="70780" y="153008"/>
                    <a:pt x="68698" y="147283"/>
                  </a:cubicBezTo>
                  <a:cubicBezTo>
                    <a:pt x="45278" y="251370"/>
                    <a:pt x="22379" y="369508"/>
                    <a:pt x="0" y="499097"/>
                  </a:cubicBezTo>
                  <a:cubicBezTo>
                    <a:pt x="1562" y="512107"/>
                    <a:pt x="4164" y="524598"/>
                    <a:pt x="8848" y="536047"/>
                  </a:cubicBezTo>
                  <a:cubicBezTo>
                    <a:pt x="23940" y="572998"/>
                    <a:pt x="41115" y="522516"/>
                    <a:pt x="45278" y="511587"/>
                  </a:cubicBezTo>
                  <a:cubicBezTo>
                    <a:pt x="69218" y="447053"/>
                    <a:pt x="77545" y="378356"/>
                    <a:pt x="98363" y="312781"/>
                  </a:cubicBezTo>
                  <a:cubicBezTo>
                    <a:pt x="103567" y="295607"/>
                    <a:pt x="130630" y="298209"/>
                    <a:pt x="130109" y="316945"/>
                  </a:cubicBezTo>
                  <a:cubicBezTo>
                    <a:pt x="128548" y="368988"/>
                    <a:pt x="131150" y="420511"/>
                    <a:pt x="134273" y="472554"/>
                  </a:cubicBezTo>
                  <a:cubicBezTo>
                    <a:pt x="136875" y="511587"/>
                    <a:pt x="142600" y="575080"/>
                    <a:pt x="163938" y="503780"/>
                  </a:cubicBezTo>
                  <a:cubicBezTo>
                    <a:pt x="181633" y="444451"/>
                    <a:pt x="188398" y="380958"/>
                    <a:pt x="208175" y="322149"/>
                  </a:cubicBezTo>
                  <a:cubicBezTo>
                    <a:pt x="213900" y="305495"/>
                    <a:pt x="240442" y="307577"/>
                    <a:pt x="239922" y="326312"/>
                  </a:cubicBezTo>
                  <a:cubicBezTo>
                    <a:pt x="238881" y="356497"/>
                    <a:pt x="233677" y="386162"/>
                    <a:pt x="232115" y="415827"/>
                  </a:cubicBezTo>
                  <a:cubicBezTo>
                    <a:pt x="231074" y="435083"/>
                    <a:pt x="230033" y="454339"/>
                    <a:pt x="231595" y="473595"/>
                  </a:cubicBezTo>
                  <a:cubicBezTo>
                    <a:pt x="231074" y="470993"/>
                    <a:pt x="243044" y="570916"/>
                    <a:pt x="275832" y="508985"/>
                  </a:cubicBezTo>
                  <a:cubicBezTo>
                    <a:pt x="304977" y="453819"/>
                    <a:pt x="304977" y="384601"/>
                    <a:pt x="305497" y="323710"/>
                  </a:cubicBezTo>
                  <a:cubicBezTo>
                    <a:pt x="305497" y="302893"/>
                    <a:pt x="336723" y="302893"/>
                    <a:pt x="337764" y="323710"/>
                  </a:cubicBezTo>
                  <a:cubicBezTo>
                    <a:pt x="340887" y="383560"/>
                    <a:pt x="360663" y="488688"/>
                    <a:pt x="412187" y="540211"/>
                  </a:cubicBezTo>
                  <a:cubicBezTo>
                    <a:pt x="398135" y="391887"/>
                    <a:pt x="383042" y="255533"/>
                    <a:pt x="367429" y="137915"/>
                  </a:cubicBezTo>
                  <a:cubicBezTo>
                    <a:pt x="323712" y="104087"/>
                    <a:pt x="294047" y="54646"/>
                    <a:pt x="279996" y="0"/>
                  </a:cubicBezTo>
                  <a:lnTo>
                    <a:pt x="279996" y="0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061BC36-A24F-48A6-B07D-86A1DA6AC0DD}"/>
                </a:ext>
              </a:extLst>
            </p:cNvPr>
            <p:cNvSpPr/>
            <p:nvPr/>
          </p:nvSpPr>
          <p:spPr>
            <a:xfrm>
              <a:off x="749669" y="3785279"/>
              <a:ext cx="52044" cy="228991"/>
            </a:xfrm>
            <a:custGeom>
              <a:avLst/>
              <a:gdLst>
                <a:gd name="connsiteX0" fmla="*/ 38042 w 52043"/>
                <a:gd name="connsiteY0" fmla="*/ 0 h 228991"/>
                <a:gd name="connsiteX1" fmla="*/ 34399 w 52043"/>
                <a:gd name="connsiteY1" fmla="*/ 225348 h 228991"/>
                <a:gd name="connsiteX2" fmla="*/ 38042 w 52043"/>
                <a:gd name="connsiteY2" fmla="*/ 0 h 228991"/>
                <a:gd name="connsiteX3" fmla="*/ 38042 w 52043"/>
                <a:gd name="connsiteY3" fmla="*/ 0 h 22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28991">
                  <a:moveTo>
                    <a:pt x="38042" y="0"/>
                  </a:moveTo>
                  <a:cubicBezTo>
                    <a:pt x="38042" y="0"/>
                    <a:pt x="73952" y="189438"/>
                    <a:pt x="34399" y="225348"/>
                  </a:cubicBezTo>
                  <a:cubicBezTo>
                    <a:pt x="-4634" y="261258"/>
                    <a:pt x="-19206" y="54125"/>
                    <a:pt x="38042" y="0"/>
                  </a:cubicBezTo>
                  <a:lnTo>
                    <a:pt x="380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847FB27-1D07-45F1-A7A0-E41C0A9C6521}"/>
                </a:ext>
              </a:extLst>
            </p:cNvPr>
            <p:cNvSpPr/>
            <p:nvPr/>
          </p:nvSpPr>
          <p:spPr>
            <a:xfrm>
              <a:off x="565615" y="3810780"/>
              <a:ext cx="67657" cy="312261"/>
            </a:xfrm>
            <a:custGeom>
              <a:avLst/>
              <a:gdLst>
                <a:gd name="connsiteX0" fmla="*/ 57638 w 67656"/>
                <a:gd name="connsiteY0" fmla="*/ 0 h 312260"/>
                <a:gd name="connsiteX1" fmla="*/ 32657 w 67656"/>
                <a:gd name="connsiteY1" fmla="*/ 307577 h 312260"/>
                <a:gd name="connsiteX2" fmla="*/ 57638 w 67656"/>
                <a:gd name="connsiteY2" fmla="*/ 0 h 312260"/>
                <a:gd name="connsiteX3" fmla="*/ 57638 w 67656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312260">
                  <a:moveTo>
                    <a:pt x="57638" y="0"/>
                  </a:moveTo>
                  <a:cubicBezTo>
                    <a:pt x="57638" y="0"/>
                    <a:pt x="100834" y="250329"/>
                    <a:pt x="32657" y="307577"/>
                  </a:cubicBezTo>
                  <a:cubicBezTo>
                    <a:pt x="-35520" y="364824"/>
                    <a:pt x="18085" y="39033"/>
                    <a:pt x="57638" y="0"/>
                  </a:cubicBezTo>
                  <a:lnTo>
                    <a:pt x="5763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916B1CF-9106-471A-B2BA-0E1E9325F43F}"/>
                </a:ext>
              </a:extLst>
            </p:cNvPr>
            <p:cNvSpPr/>
            <p:nvPr/>
          </p:nvSpPr>
          <p:spPr>
            <a:xfrm>
              <a:off x="375706" y="3885723"/>
              <a:ext cx="57248" cy="353895"/>
            </a:xfrm>
            <a:custGeom>
              <a:avLst/>
              <a:gdLst>
                <a:gd name="connsiteX0" fmla="*/ 36249 w 57248"/>
                <a:gd name="connsiteY0" fmla="*/ 0 h 353895"/>
                <a:gd name="connsiteX1" fmla="*/ 32606 w 57248"/>
                <a:gd name="connsiteY1" fmla="*/ 350773 h 353895"/>
                <a:gd name="connsiteX2" fmla="*/ 36249 w 57248"/>
                <a:gd name="connsiteY2" fmla="*/ 0 h 353895"/>
                <a:gd name="connsiteX3" fmla="*/ 36249 w 57248"/>
                <a:gd name="connsiteY3" fmla="*/ 0 h 35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353895">
                  <a:moveTo>
                    <a:pt x="36249" y="0"/>
                  </a:moveTo>
                  <a:cubicBezTo>
                    <a:pt x="36249" y="0"/>
                    <a:pt x="97140" y="311220"/>
                    <a:pt x="32606" y="350773"/>
                  </a:cubicBezTo>
                  <a:cubicBezTo>
                    <a:pt x="-31408" y="390326"/>
                    <a:pt x="14911" y="46319"/>
                    <a:pt x="36249" y="0"/>
                  </a:cubicBezTo>
                  <a:lnTo>
                    <a:pt x="3624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195A138-3CFA-4D6F-86E8-F3A0009BA096}"/>
                </a:ext>
              </a:extLst>
            </p:cNvPr>
            <p:cNvSpPr/>
            <p:nvPr/>
          </p:nvSpPr>
          <p:spPr>
            <a:xfrm>
              <a:off x="160114" y="3935684"/>
              <a:ext cx="83270" cy="390326"/>
            </a:xfrm>
            <a:custGeom>
              <a:avLst/>
              <a:gdLst>
                <a:gd name="connsiteX0" fmla="*/ 47830 w 83269"/>
                <a:gd name="connsiteY0" fmla="*/ 0 h 390325"/>
                <a:gd name="connsiteX1" fmla="*/ 44187 w 83269"/>
                <a:gd name="connsiteY1" fmla="*/ 390326 h 390325"/>
                <a:gd name="connsiteX2" fmla="*/ 47830 w 83269"/>
                <a:gd name="connsiteY2" fmla="*/ 0 h 390325"/>
                <a:gd name="connsiteX3" fmla="*/ 47830 w 83269"/>
                <a:gd name="connsiteY3" fmla="*/ 0 h 3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390325">
                  <a:moveTo>
                    <a:pt x="47830" y="0"/>
                  </a:moveTo>
                  <a:cubicBezTo>
                    <a:pt x="47830" y="0"/>
                    <a:pt x="140988" y="336200"/>
                    <a:pt x="44187" y="390326"/>
                  </a:cubicBezTo>
                  <a:cubicBezTo>
                    <a:pt x="-52094" y="443930"/>
                    <a:pt x="37421" y="18215"/>
                    <a:pt x="47830" y="0"/>
                  </a:cubicBezTo>
                  <a:lnTo>
                    <a:pt x="4783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3598373E-55F9-466D-96F8-B8401DD7A64F}"/>
                </a:ext>
              </a:extLst>
            </p:cNvPr>
            <p:cNvSpPr/>
            <p:nvPr/>
          </p:nvSpPr>
          <p:spPr>
            <a:xfrm>
              <a:off x="-46285" y="4032485"/>
              <a:ext cx="83270" cy="411143"/>
            </a:xfrm>
            <a:custGeom>
              <a:avLst/>
              <a:gdLst>
                <a:gd name="connsiteX0" fmla="*/ 39808 w 83269"/>
                <a:gd name="connsiteY0" fmla="*/ 0 h 411143"/>
                <a:gd name="connsiteX1" fmla="*/ 47094 w 83269"/>
                <a:gd name="connsiteY1" fmla="*/ 408021 h 411143"/>
                <a:gd name="connsiteX2" fmla="*/ 39808 w 83269"/>
                <a:gd name="connsiteY2" fmla="*/ 0 h 411143"/>
                <a:gd name="connsiteX3" fmla="*/ 39808 w 83269"/>
                <a:gd name="connsiteY3" fmla="*/ 0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411143">
                  <a:moveTo>
                    <a:pt x="39808" y="0"/>
                  </a:moveTo>
                  <a:cubicBezTo>
                    <a:pt x="39808" y="0"/>
                    <a:pt x="140253" y="350773"/>
                    <a:pt x="47094" y="408021"/>
                  </a:cubicBezTo>
                  <a:cubicBezTo>
                    <a:pt x="-46064" y="465268"/>
                    <a:pt x="25236" y="24981"/>
                    <a:pt x="39808" y="0"/>
                  </a:cubicBezTo>
                  <a:lnTo>
                    <a:pt x="3980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D6EF5D20-0245-472A-9C83-BEB839C19466}"/>
                </a:ext>
              </a:extLst>
            </p:cNvPr>
            <p:cNvSpPr/>
            <p:nvPr/>
          </p:nvSpPr>
          <p:spPr>
            <a:xfrm>
              <a:off x="-272896" y="4143338"/>
              <a:ext cx="78066" cy="421552"/>
            </a:xfrm>
            <a:custGeom>
              <a:avLst/>
              <a:gdLst>
                <a:gd name="connsiteX0" fmla="*/ 47835 w 78065"/>
                <a:gd name="connsiteY0" fmla="*/ 0 h 421551"/>
                <a:gd name="connsiteX1" fmla="*/ 36906 w 78065"/>
                <a:gd name="connsiteY1" fmla="*/ 418950 h 421551"/>
                <a:gd name="connsiteX2" fmla="*/ 47835 w 78065"/>
                <a:gd name="connsiteY2" fmla="*/ 0 h 421551"/>
                <a:gd name="connsiteX3" fmla="*/ 47835 w 78065"/>
                <a:gd name="connsiteY3" fmla="*/ 0 h 4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421551">
                  <a:moveTo>
                    <a:pt x="47835" y="0"/>
                  </a:moveTo>
                  <a:cubicBezTo>
                    <a:pt x="47835" y="0"/>
                    <a:pt x="126421" y="364825"/>
                    <a:pt x="36906" y="418950"/>
                  </a:cubicBezTo>
                  <a:cubicBezTo>
                    <a:pt x="-52089" y="472555"/>
                    <a:pt x="47835" y="0"/>
                    <a:pt x="47835" y="0"/>
                  </a:cubicBezTo>
                  <a:lnTo>
                    <a:pt x="4783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5EAD86C-7421-4535-8E81-4736BAC6D305}"/>
                </a:ext>
              </a:extLst>
            </p:cNvPr>
            <p:cNvSpPr/>
            <p:nvPr/>
          </p:nvSpPr>
          <p:spPr>
            <a:xfrm>
              <a:off x="-481551" y="4293743"/>
              <a:ext cx="52044" cy="348691"/>
            </a:xfrm>
            <a:custGeom>
              <a:avLst/>
              <a:gdLst>
                <a:gd name="connsiteX0" fmla="*/ 17089 w 52043"/>
                <a:gd name="connsiteY0" fmla="*/ 0 h 348690"/>
                <a:gd name="connsiteX1" fmla="*/ 31662 w 52043"/>
                <a:gd name="connsiteY1" fmla="*/ 347130 h 348690"/>
                <a:gd name="connsiteX2" fmla="*/ 17089 w 52043"/>
                <a:gd name="connsiteY2" fmla="*/ 0 h 348690"/>
                <a:gd name="connsiteX3" fmla="*/ 17089 w 52043"/>
                <a:gd name="connsiteY3" fmla="*/ 0 h 34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348690">
                  <a:moveTo>
                    <a:pt x="17089" y="0"/>
                  </a:moveTo>
                  <a:cubicBezTo>
                    <a:pt x="17089" y="0"/>
                    <a:pt x="92032" y="303934"/>
                    <a:pt x="31662" y="347130"/>
                  </a:cubicBezTo>
                  <a:cubicBezTo>
                    <a:pt x="-29750" y="389805"/>
                    <a:pt x="17089" y="0"/>
                    <a:pt x="17089" y="0"/>
                  </a:cubicBezTo>
                  <a:lnTo>
                    <a:pt x="1708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30429444-617E-4B8B-9865-0FA52308D2CF}"/>
                </a:ext>
              </a:extLst>
            </p:cNvPr>
            <p:cNvSpPr/>
            <p:nvPr/>
          </p:nvSpPr>
          <p:spPr>
            <a:xfrm>
              <a:off x="-664931" y="4425934"/>
              <a:ext cx="72861" cy="312261"/>
            </a:xfrm>
            <a:custGeom>
              <a:avLst/>
              <a:gdLst>
                <a:gd name="connsiteX0" fmla="*/ 35490 w 72861"/>
                <a:gd name="connsiteY0" fmla="*/ 0 h 312260"/>
                <a:gd name="connsiteX1" fmla="*/ 39133 w 72861"/>
                <a:gd name="connsiteY1" fmla="*/ 314863 h 312260"/>
                <a:gd name="connsiteX2" fmla="*/ 35490 w 72861"/>
                <a:gd name="connsiteY2" fmla="*/ 0 h 312260"/>
                <a:gd name="connsiteX3" fmla="*/ 35490 w 72861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312260">
                  <a:moveTo>
                    <a:pt x="35490" y="0"/>
                  </a:moveTo>
                  <a:cubicBezTo>
                    <a:pt x="35490" y="0"/>
                    <a:pt x="125006" y="282596"/>
                    <a:pt x="39133" y="314863"/>
                  </a:cubicBezTo>
                  <a:cubicBezTo>
                    <a:pt x="-46739" y="347129"/>
                    <a:pt x="35490" y="0"/>
                    <a:pt x="35490" y="0"/>
                  </a:cubicBezTo>
                  <a:lnTo>
                    <a:pt x="3549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49DBF6B0-110C-40A2-89BF-6E2CF2D8A39D}"/>
                </a:ext>
              </a:extLst>
            </p:cNvPr>
            <p:cNvSpPr/>
            <p:nvPr/>
          </p:nvSpPr>
          <p:spPr>
            <a:xfrm>
              <a:off x="-836456" y="4626301"/>
              <a:ext cx="57248" cy="197765"/>
            </a:xfrm>
            <a:custGeom>
              <a:avLst/>
              <a:gdLst>
                <a:gd name="connsiteX0" fmla="*/ 49844 w 57248"/>
                <a:gd name="connsiteY0" fmla="*/ 0 h 197765"/>
                <a:gd name="connsiteX1" fmla="*/ 21220 w 57248"/>
                <a:gd name="connsiteY1" fmla="*/ 196724 h 197765"/>
                <a:gd name="connsiteX2" fmla="*/ 49844 w 57248"/>
                <a:gd name="connsiteY2" fmla="*/ 0 h 197765"/>
                <a:gd name="connsiteX3" fmla="*/ 49844 w 57248"/>
                <a:gd name="connsiteY3" fmla="*/ 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97765">
                  <a:moveTo>
                    <a:pt x="49844" y="0"/>
                  </a:moveTo>
                  <a:cubicBezTo>
                    <a:pt x="49844" y="0"/>
                    <a:pt x="82111" y="179029"/>
                    <a:pt x="21220" y="196724"/>
                  </a:cubicBezTo>
                  <a:cubicBezTo>
                    <a:pt x="-39671" y="214939"/>
                    <a:pt x="49844" y="0"/>
                    <a:pt x="49844" y="0"/>
                  </a:cubicBezTo>
                  <a:lnTo>
                    <a:pt x="4984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82F0F497-4D6C-408E-9892-AF9B358E39DD}"/>
                </a:ext>
              </a:extLst>
            </p:cNvPr>
            <p:cNvSpPr/>
            <p:nvPr/>
          </p:nvSpPr>
          <p:spPr>
            <a:xfrm>
              <a:off x="-1224103" y="4468544"/>
              <a:ext cx="275832" cy="83269"/>
            </a:xfrm>
            <a:custGeom>
              <a:avLst/>
              <a:gdLst>
                <a:gd name="connsiteX0" fmla="*/ 276155 w 275831"/>
                <a:gd name="connsiteY0" fmla="*/ 65120 h 83269"/>
                <a:gd name="connsiteX1" fmla="*/ 844 w 275831"/>
                <a:gd name="connsiteY1" fmla="*/ 32853 h 83269"/>
                <a:gd name="connsiteX2" fmla="*/ 276155 w 275831"/>
                <a:gd name="connsiteY2" fmla="*/ 65120 h 83269"/>
                <a:gd name="connsiteX3" fmla="*/ 276155 w 275831"/>
                <a:gd name="connsiteY3" fmla="*/ 65120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1" h="83269">
                  <a:moveTo>
                    <a:pt x="276155" y="65120"/>
                  </a:moveTo>
                  <a:cubicBezTo>
                    <a:pt x="265226" y="72406"/>
                    <a:pt x="-17371" y="122367"/>
                    <a:pt x="844" y="32853"/>
                  </a:cubicBezTo>
                  <a:cubicBezTo>
                    <a:pt x="18539" y="-56662"/>
                    <a:pt x="276155" y="65120"/>
                    <a:pt x="276155" y="65120"/>
                  </a:cubicBezTo>
                  <a:lnTo>
                    <a:pt x="276155" y="651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F55E600-42FD-42BF-8BED-513A23771E8F}"/>
                </a:ext>
              </a:extLst>
            </p:cNvPr>
            <p:cNvSpPr/>
            <p:nvPr/>
          </p:nvSpPr>
          <p:spPr>
            <a:xfrm>
              <a:off x="-1115881" y="4265958"/>
              <a:ext cx="234197" cy="156130"/>
            </a:xfrm>
            <a:custGeom>
              <a:avLst/>
              <a:gdLst>
                <a:gd name="connsiteX0" fmla="*/ 236110 w 234196"/>
                <a:gd name="connsiteY0" fmla="*/ 159975 h 156130"/>
                <a:gd name="connsiteX1" fmla="*/ 3474 w 234196"/>
                <a:gd name="connsiteY1" fmla="*/ 16856 h 156130"/>
                <a:gd name="connsiteX2" fmla="*/ 236110 w 234196"/>
                <a:gd name="connsiteY2" fmla="*/ 159975 h 156130"/>
                <a:gd name="connsiteX3" fmla="*/ 236110 w 234196"/>
                <a:gd name="connsiteY3" fmla="*/ 1599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96" h="156130">
                  <a:moveTo>
                    <a:pt x="236110" y="159975"/>
                  </a:moveTo>
                  <a:cubicBezTo>
                    <a:pt x="221537" y="163618"/>
                    <a:pt x="-32436" y="95441"/>
                    <a:pt x="3474" y="16856"/>
                  </a:cubicBezTo>
                  <a:cubicBezTo>
                    <a:pt x="39384" y="-61730"/>
                    <a:pt x="236110" y="159975"/>
                    <a:pt x="236110" y="159975"/>
                  </a:cubicBezTo>
                  <a:lnTo>
                    <a:pt x="236110" y="1599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A2332EB7-CB6D-46B1-942A-6E6070738814}"/>
                </a:ext>
              </a:extLst>
            </p:cNvPr>
            <p:cNvSpPr/>
            <p:nvPr/>
          </p:nvSpPr>
          <p:spPr>
            <a:xfrm>
              <a:off x="-943602" y="4096590"/>
              <a:ext cx="187357" cy="187356"/>
            </a:xfrm>
            <a:custGeom>
              <a:avLst/>
              <a:gdLst>
                <a:gd name="connsiteX0" fmla="*/ 188216 w 187357"/>
                <a:gd name="connsiteY0" fmla="*/ 189347 h 187356"/>
                <a:gd name="connsiteX1" fmla="*/ 1900 w 187357"/>
                <a:gd name="connsiteY1" fmla="*/ 10317 h 187356"/>
                <a:gd name="connsiteX2" fmla="*/ 188216 w 187357"/>
                <a:gd name="connsiteY2" fmla="*/ 189347 h 187356"/>
                <a:gd name="connsiteX3" fmla="*/ 188216 w 187357"/>
                <a:gd name="connsiteY3" fmla="*/ 189347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87356">
                  <a:moveTo>
                    <a:pt x="188216" y="189347"/>
                  </a:moveTo>
                  <a:cubicBezTo>
                    <a:pt x="188216" y="189347"/>
                    <a:pt x="-22041" y="72249"/>
                    <a:pt x="1900" y="10317"/>
                  </a:cubicBezTo>
                  <a:cubicBezTo>
                    <a:pt x="25840" y="-52135"/>
                    <a:pt x="188216" y="189347"/>
                    <a:pt x="188216" y="189347"/>
                  </a:cubicBezTo>
                  <a:lnTo>
                    <a:pt x="188216" y="18934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9921ACB-3DFE-4C15-B380-4F42C35D33A3}"/>
                </a:ext>
              </a:extLst>
            </p:cNvPr>
            <p:cNvSpPr/>
            <p:nvPr/>
          </p:nvSpPr>
          <p:spPr>
            <a:xfrm>
              <a:off x="-774597" y="3976951"/>
              <a:ext cx="135314" cy="187356"/>
            </a:xfrm>
            <a:custGeom>
              <a:avLst/>
              <a:gdLst>
                <a:gd name="connsiteX0" fmla="*/ 137871 w 135313"/>
                <a:gd name="connsiteY0" fmla="*/ 191368 h 187356"/>
                <a:gd name="connsiteX1" fmla="*/ 8802 w 135313"/>
                <a:gd name="connsiteY1" fmla="*/ 8695 h 187356"/>
                <a:gd name="connsiteX2" fmla="*/ 137871 w 135313"/>
                <a:gd name="connsiteY2" fmla="*/ 191368 h 187356"/>
                <a:gd name="connsiteX3" fmla="*/ 137871 w 135313"/>
                <a:gd name="connsiteY3" fmla="*/ 191368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13" h="187356">
                  <a:moveTo>
                    <a:pt x="137871" y="191368"/>
                  </a:moveTo>
                  <a:cubicBezTo>
                    <a:pt x="137871" y="191368"/>
                    <a:pt x="-41160" y="65943"/>
                    <a:pt x="8802" y="8695"/>
                  </a:cubicBezTo>
                  <a:cubicBezTo>
                    <a:pt x="59285" y="-48032"/>
                    <a:pt x="137871" y="191368"/>
                    <a:pt x="137871" y="191368"/>
                  </a:cubicBezTo>
                  <a:lnTo>
                    <a:pt x="137871" y="19136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6D2D8AF-574E-4A67-8F08-B3A1907AC519}"/>
                </a:ext>
              </a:extLst>
            </p:cNvPr>
            <p:cNvSpPr/>
            <p:nvPr/>
          </p:nvSpPr>
          <p:spPr>
            <a:xfrm>
              <a:off x="-588518" y="3876375"/>
              <a:ext cx="109292" cy="171743"/>
            </a:xfrm>
            <a:custGeom>
              <a:avLst/>
              <a:gdLst>
                <a:gd name="connsiteX0" fmla="*/ 109484 w 109291"/>
                <a:gd name="connsiteY0" fmla="*/ 173805 h 171743"/>
                <a:gd name="connsiteX1" fmla="*/ 9039 w 109291"/>
                <a:gd name="connsiteY1" fmla="*/ 5704 h 171743"/>
                <a:gd name="connsiteX2" fmla="*/ 109484 w 109291"/>
                <a:gd name="connsiteY2" fmla="*/ 173805 h 171743"/>
                <a:gd name="connsiteX3" fmla="*/ 109484 w 109291"/>
                <a:gd name="connsiteY3" fmla="*/ 17380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1743">
                  <a:moveTo>
                    <a:pt x="109484" y="173805"/>
                  </a:moveTo>
                  <a:cubicBezTo>
                    <a:pt x="109484" y="173805"/>
                    <a:pt x="-37280" y="48380"/>
                    <a:pt x="9039" y="5704"/>
                  </a:cubicBezTo>
                  <a:cubicBezTo>
                    <a:pt x="55879" y="-36971"/>
                    <a:pt x="109484" y="173805"/>
                    <a:pt x="109484" y="173805"/>
                  </a:cubicBezTo>
                  <a:lnTo>
                    <a:pt x="109484" y="1738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23461B-D65E-4C2E-9C2E-57D9DB028C75}"/>
                </a:ext>
              </a:extLst>
            </p:cNvPr>
            <p:cNvSpPr/>
            <p:nvPr/>
          </p:nvSpPr>
          <p:spPr>
            <a:xfrm>
              <a:off x="-388328" y="3764738"/>
              <a:ext cx="78066" cy="166539"/>
            </a:xfrm>
            <a:custGeom>
              <a:avLst/>
              <a:gdLst>
                <a:gd name="connsiteX0" fmla="*/ 81039 w 78065"/>
                <a:gd name="connsiteY0" fmla="*/ 170946 h 166538"/>
                <a:gd name="connsiteX1" fmla="*/ 9739 w 78065"/>
                <a:gd name="connsiteY1" fmla="*/ 2846 h 166538"/>
                <a:gd name="connsiteX2" fmla="*/ 81039 w 78065"/>
                <a:gd name="connsiteY2" fmla="*/ 170946 h 166538"/>
                <a:gd name="connsiteX3" fmla="*/ 81039 w 78065"/>
                <a:gd name="connsiteY3" fmla="*/ 170946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66538">
                  <a:moveTo>
                    <a:pt x="81039" y="170946"/>
                  </a:moveTo>
                  <a:cubicBezTo>
                    <a:pt x="81039" y="170946"/>
                    <a:pt x="-33457" y="31470"/>
                    <a:pt x="9739" y="2846"/>
                  </a:cubicBezTo>
                  <a:cubicBezTo>
                    <a:pt x="52415" y="-25778"/>
                    <a:pt x="81039" y="170946"/>
                    <a:pt x="81039" y="170946"/>
                  </a:cubicBezTo>
                  <a:lnTo>
                    <a:pt x="81039" y="17094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C80C066E-EB8C-4688-BEC5-5DAB7BC89A8F}"/>
                </a:ext>
              </a:extLst>
            </p:cNvPr>
            <p:cNvSpPr/>
            <p:nvPr/>
          </p:nvSpPr>
          <p:spPr>
            <a:xfrm>
              <a:off x="-213748" y="3701210"/>
              <a:ext cx="62452" cy="145722"/>
            </a:xfrm>
            <a:custGeom>
              <a:avLst/>
              <a:gdLst>
                <a:gd name="connsiteX0" fmla="*/ 64151 w 62452"/>
                <a:gd name="connsiteY0" fmla="*/ 148603 h 145721"/>
                <a:gd name="connsiteX1" fmla="*/ 14189 w 62452"/>
                <a:gd name="connsiteY1" fmla="*/ 5483 h 145721"/>
                <a:gd name="connsiteX2" fmla="*/ 64151 w 62452"/>
                <a:gd name="connsiteY2" fmla="*/ 148603 h 145721"/>
                <a:gd name="connsiteX3" fmla="*/ 64151 w 62452"/>
                <a:gd name="connsiteY3" fmla="*/ 148603 h 1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45721">
                  <a:moveTo>
                    <a:pt x="64151" y="148603"/>
                  </a:moveTo>
                  <a:cubicBezTo>
                    <a:pt x="64151" y="148603"/>
                    <a:pt x="-36293" y="45036"/>
                    <a:pt x="14189" y="5483"/>
                  </a:cubicBezTo>
                  <a:cubicBezTo>
                    <a:pt x="64151" y="-33549"/>
                    <a:pt x="64151" y="148603"/>
                    <a:pt x="64151" y="148603"/>
                  </a:cubicBezTo>
                  <a:lnTo>
                    <a:pt x="64151" y="14860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8B4419D-43B7-47A3-BA9B-B6253C3CBFA6}"/>
                </a:ext>
              </a:extLst>
            </p:cNvPr>
            <p:cNvSpPr/>
            <p:nvPr/>
          </p:nvSpPr>
          <p:spPr>
            <a:xfrm>
              <a:off x="-25231" y="3651499"/>
              <a:ext cx="46839" cy="119700"/>
            </a:xfrm>
            <a:custGeom>
              <a:avLst/>
              <a:gdLst>
                <a:gd name="connsiteX0" fmla="*/ 43735 w 46839"/>
                <a:gd name="connsiteY0" fmla="*/ 119728 h 119699"/>
                <a:gd name="connsiteX1" fmla="*/ 15111 w 46839"/>
                <a:gd name="connsiteY1" fmla="*/ 1590 h 119699"/>
                <a:gd name="connsiteX2" fmla="*/ 43735 w 46839"/>
                <a:gd name="connsiteY2" fmla="*/ 119728 h 119699"/>
                <a:gd name="connsiteX3" fmla="*/ 43735 w 46839"/>
                <a:gd name="connsiteY3" fmla="*/ 119728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119699">
                  <a:moveTo>
                    <a:pt x="43735" y="119728"/>
                  </a:moveTo>
                  <a:cubicBezTo>
                    <a:pt x="43735" y="119728"/>
                    <a:pt x="-31208" y="19805"/>
                    <a:pt x="15111" y="1590"/>
                  </a:cubicBezTo>
                  <a:cubicBezTo>
                    <a:pt x="61430" y="-16105"/>
                    <a:pt x="43735" y="119728"/>
                    <a:pt x="43735" y="119728"/>
                  </a:cubicBezTo>
                  <a:lnTo>
                    <a:pt x="43735" y="11972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39E67EF3-55C4-4722-B2FC-A0F62655A87F}"/>
                </a:ext>
              </a:extLst>
            </p:cNvPr>
            <p:cNvSpPr/>
            <p:nvPr/>
          </p:nvSpPr>
          <p:spPr>
            <a:xfrm>
              <a:off x="143092" y="3589271"/>
              <a:ext cx="41635" cy="119700"/>
            </a:xfrm>
            <a:custGeom>
              <a:avLst/>
              <a:gdLst>
                <a:gd name="connsiteX0" fmla="*/ 36227 w 41634"/>
                <a:gd name="connsiteY0" fmla="*/ 121066 h 119699"/>
                <a:gd name="connsiteX1" fmla="*/ 14889 w 41634"/>
                <a:gd name="connsiteY1" fmla="*/ 2927 h 119699"/>
                <a:gd name="connsiteX2" fmla="*/ 36227 w 41634"/>
                <a:gd name="connsiteY2" fmla="*/ 121066 h 119699"/>
                <a:gd name="connsiteX3" fmla="*/ 36227 w 41634"/>
                <a:gd name="connsiteY3" fmla="*/ 1210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19699">
                  <a:moveTo>
                    <a:pt x="36227" y="121066"/>
                  </a:moveTo>
                  <a:cubicBezTo>
                    <a:pt x="36227" y="121066"/>
                    <a:pt x="-28307" y="27908"/>
                    <a:pt x="14889" y="2927"/>
                  </a:cubicBezTo>
                  <a:cubicBezTo>
                    <a:pt x="58086" y="-22054"/>
                    <a:pt x="36227" y="121066"/>
                    <a:pt x="36227" y="121066"/>
                  </a:cubicBezTo>
                  <a:lnTo>
                    <a:pt x="36227" y="1210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23F485EB-1E7D-4627-AF28-877B0D44DFAA}"/>
                </a:ext>
              </a:extLst>
            </p:cNvPr>
            <p:cNvSpPr/>
            <p:nvPr/>
          </p:nvSpPr>
          <p:spPr>
            <a:xfrm>
              <a:off x="314640" y="3565411"/>
              <a:ext cx="52044" cy="98883"/>
            </a:xfrm>
            <a:custGeom>
              <a:avLst/>
              <a:gdLst>
                <a:gd name="connsiteX0" fmla="*/ 26015 w 52043"/>
                <a:gd name="connsiteY0" fmla="*/ 102250 h 98882"/>
                <a:gd name="connsiteX1" fmla="*/ 29658 w 52043"/>
                <a:gd name="connsiteY1" fmla="*/ 1806 h 98882"/>
                <a:gd name="connsiteX2" fmla="*/ 26015 w 52043"/>
                <a:gd name="connsiteY2" fmla="*/ 102250 h 98882"/>
                <a:gd name="connsiteX3" fmla="*/ 26015 w 52043"/>
                <a:gd name="connsiteY3" fmla="*/ 102250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98882">
                  <a:moveTo>
                    <a:pt x="26015" y="102250"/>
                  </a:moveTo>
                  <a:cubicBezTo>
                    <a:pt x="26015" y="102250"/>
                    <a:pt x="-34876" y="20022"/>
                    <a:pt x="29658" y="1806"/>
                  </a:cubicBezTo>
                  <a:cubicBezTo>
                    <a:pt x="93672" y="-15889"/>
                    <a:pt x="26015" y="102250"/>
                    <a:pt x="26015" y="102250"/>
                  </a:cubicBezTo>
                  <a:lnTo>
                    <a:pt x="26015" y="10225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E913E6D-361F-40BE-B6FE-6F3045CCE9EF}"/>
                </a:ext>
              </a:extLst>
            </p:cNvPr>
            <p:cNvSpPr/>
            <p:nvPr/>
          </p:nvSpPr>
          <p:spPr>
            <a:xfrm>
              <a:off x="-127218" y="2826119"/>
              <a:ext cx="67657" cy="176948"/>
            </a:xfrm>
            <a:custGeom>
              <a:avLst/>
              <a:gdLst>
                <a:gd name="connsiteX0" fmla="*/ 0 w 67656"/>
                <a:gd name="connsiteY0" fmla="*/ 0 h 176947"/>
                <a:gd name="connsiteX1" fmla="*/ 57248 w 67656"/>
                <a:gd name="connsiteY1" fmla="*/ 179029 h 176947"/>
                <a:gd name="connsiteX2" fmla="*/ 0 w 67656"/>
                <a:gd name="connsiteY2" fmla="*/ 0 h 176947"/>
                <a:gd name="connsiteX3" fmla="*/ 0 w 67656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76947">
                  <a:moveTo>
                    <a:pt x="0" y="0"/>
                  </a:moveTo>
                  <a:cubicBezTo>
                    <a:pt x="0" y="0"/>
                    <a:pt x="107210" y="164457"/>
                    <a:pt x="57248" y="179029"/>
                  </a:cubicBezTo>
                  <a:cubicBezTo>
                    <a:pt x="7286" y="19360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63BA5C90-32BE-4441-9BFE-65F0F10ED6E2}"/>
                </a:ext>
              </a:extLst>
            </p:cNvPr>
            <p:cNvSpPr/>
            <p:nvPr/>
          </p:nvSpPr>
          <p:spPr>
            <a:xfrm>
              <a:off x="-300883" y="2804781"/>
              <a:ext cx="57248" cy="255013"/>
            </a:xfrm>
            <a:custGeom>
              <a:avLst/>
              <a:gdLst>
                <a:gd name="connsiteX0" fmla="*/ 6605 w 57248"/>
                <a:gd name="connsiteY0" fmla="*/ 0 h 255012"/>
                <a:gd name="connsiteX1" fmla="*/ 39913 w 57248"/>
                <a:gd name="connsiteY1" fmla="*/ 255533 h 255012"/>
                <a:gd name="connsiteX2" fmla="*/ 6605 w 57248"/>
                <a:gd name="connsiteY2" fmla="*/ 0 h 255012"/>
                <a:gd name="connsiteX3" fmla="*/ 6605 w 57248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55012">
                  <a:moveTo>
                    <a:pt x="6605" y="0"/>
                  </a:moveTo>
                  <a:cubicBezTo>
                    <a:pt x="6605" y="0"/>
                    <a:pt x="101845" y="248247"/>
                    <a:pt x="39913" y="255533"/>
                  </a:cubicBezTo>
                  <a:cubicBezTo>
                    <a:pt x="-22019" y="262299"/>
                    <a:pt x="6605" y="0"/>
                    <a:pt x="6605" y="0"/>
                  </a:cubicBezTo>
                  <a:lnTo>
                    <a:pt x="660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CB4ED046-444E-4BEC-9778-48DFD0AA24B5}"/>
                </a:ext>
              </a:extLst>
            </p:cNvPr>
            <p:cNvSpPr/>
            <p:nvPr/>
          </p:nvSpPr>
          <p:spPr>
            <a:xfrm>
              <a:off x="-525353" y="2797495"/>
              <a:ext cx="93679" cy="296648"/>
            </a:xfrm>
            <a:custGeom>
              <a:avLst/>
              <a:gdLst>
                <a:gd name="connsiteX0" fmla="*/ 0 w 93678"/>
                <a:gd name="connsiteY0" fmla="*/ 0 h 296647"/>
                <a:gd name="connsiteX1" fmla="*/ 78586 w 93678"/>
                <a:gd name="connsiteY1" fmla="*/ 295607 h 296647"/>
                <a:gd name="connsiteX2" fmla="*/ 0 w 93678"/>
                <a:gd name="connsiteY2" fmla="*/ 0 h 296647"/>
                <a:gd name="connsiteX3" fmla="*/ 0 w 93678"/>
                <a:gd name="connsiteY3" fmla="*/ 0 h 29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96647">
                  <a:moveTo>
                    <a:pt x="0" y="0"/>
                  </a:moveTo>
                  <a:cubicBezTo>
                    <a:pt x="0" y="0"/>
                    <a:pt x="147804" y="264901"/>
                    <a:pt x="78586" y="295607"/>
                  </a:cubicBezTo>
                  <a:cubicBezTo>
                    <a:pt x="9368" y="327353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0939CBFE-043E-4930-92E5-443E673E5B10}"/>
                </a:ext>
              </a:extLst>
            </p:cNvPr>
            <p:cNvSpPr/>
            <p:nvPr/>
          </p:nvSpPr>
          <p:spPr>
            <a:xfrm>
              <a:off x="-702302" y="2792811"/>
              <a:ext cx="88474" cy="374713"/>
            </a:xfrm>
            <a:custGeom>
              <a:avLst/>
              <a:gdLst>
                <a:gd name="connsiteX0" fmla="*/ 0 w 88474"/>
                <a:gd name="connsiteY0" fmla="*/ 0 h 374712"/>
                <a:gd name="connsiteX1" fmla="*/ 69218 w 88474"/>
                <a:gd name="connsiteY1" fmla="*/ 379397 h 374712"/>
                <a:gd name="connsiteX2" fmla="*/ 0 w 88474"/>
                <a:gd name="connsiteY2" fmla="*/ 0 h 374712"/>
                <a:gd name="connsiteX3" fmla="*/ 0 w 88474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374712">
                  <a:moveTo>
                    <a:pt x="0" y="0"/>
                  </a:moveTo>
                  <a:cubicBezTo>
                    <a:pt x="0" y="0"/>
                    <a:pt x="138436" y="370029"/>
                    <a:pt x="69218" y="379397"/>
                  </a:cubicBezTo>
                  <a:cubicBezTo>
                    <a:pt x="0" y="389285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19369BB7-A409-458D-849A-2BB8F94902FB}"/>
                </a:ext>
              </a:extLst>
            </p:cNvPr>
            <p:cNvSpPr/>
            <p:nvPr/>
          </p:nvSpPr>
          <p:spPr>
            <a:xfrm>
              <a:off x="-895384" y="2816751"/>
              <a:ext cx="109292" cy="374713"/>
            </a:xfrm>
            <a:custGeom>
              <a:avLst/>
              <a:gdLst>
                <a:gd name="connsiteX0" fmla="*/ 0 w 109291"/>
                <a:gd name="connsiteY0" fmla="*/ 0 h 374712"/>
                <a:gd name="connsiteX1" fmla="*/ 97842 w 109291"/>
                <a:gd name="connsiteY1" fmla="*/ 374713 h 374712"/>
                <a:gd name="connsiteX2" fmla="*/ 0 w 109291"/>
                <a:gd name="connsiteY2" fmla="*/ 0 h 374712"/>
                <a:gd name="connsiteX3" fmla="*/ 0 w 109291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374712">
                  <a:moveTo>
                    <a:pt x="0" y="0"/>
                  </a:moveTo>
                  <a:cubicBezTo>
                    <a:pt x="0" y="0"/>
                    <a:pt x="159774" y="348170"/>
                    <a:pt x="97842" y="374713"/>
                  </a:cubicBezTo>
                  <a:cubicBezTo>
                    <a:pt x="35910" y="400734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4DFFD7E3-C61A-46F4-A56F-190F3EB69143}"/>
                </a:ext>
              </a:extLst>
            </p:cNvPr>
            <p:cNvSpPr/>
            <p:nvPr/>
          </p:nvSpPr>
          <p:spPr>
            <a:xfrm>
              <a:off x="-1115009" y="2883366"/>
              <a:ext cx="130109" cy="364304"/>
            </a:xfrm>
            <a:custGeom>
              <a:avLst/>
              <a:gdLst>
                <a:gd name="connsiteX0" fmla="*/ 0 w 130109"/>
                <a:gd name="connsiteY0" fmla="*/ 0 h 364303"/>
                <a:gd name="connsiteX1" fmla="*/ 114496 w 130109"/>
                <a:gd name="connsiteY1" fmla="*/ 367427 h 364303"/>
                <a:gd name="connsiteX2" fmla="*/ 0 w 130109"/>
                <a:gd name="connsiteY2" fmla="*/ 0 h 364303"/>
                <a:gd name="connsiteX3" fmla="*/ 0 w 130109"/>
                <a:gd name="connsiteY3" fmla="*/ 0 h 3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364303">
                  <a:moveTo>
                    <a:pt x="0" y="0"/>
                  </a:moveTo>
                  <a:cubicBezTo>
                    <a:pt x="0" y="0"/>
                    <a:pt x="195684" y="343487"/>
                    <a:pt x="114496" y="367427"/>
                  </a:cubicBezTo>
                  <a:cubicBezTo>
                    <a:pt x="33308" y="391367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A24E3254-EEDB-45D6-A068-434DE015D590}"/>
                </a:ext>
              </a:extLst>
            </p:cNvPr>
            <p:cNvSpPr/>
            <p:nvPr/>
          </p:nvSpPr>
          <p:spPr>
            <a:xfrm>
              <a:off x="-966265" y="2442038"/>
              <a:ext cx="62452" cy="223787"/>
            </a:xfrm>
            <a:custGeom>
              <a:avLst/>
              <a:gdLst>
                <a:gd name="connsiteX0" fmla="*/ 42257 w 62452"/>
                <a:gd name="connsiteY0" fmla="*/ 224307 h 223786"/>
                <a:gd name="connsiteX1" fmla="*/ 30286 w 62452"/>
                <a:gd name="connsiteY1" fmla="*/ 0 h 223786"/>
                <a:gd name="connsiteX2" fmla="*/ 42257 w 62452"/>
                <a:gd name="connsiteY2" fmla="*/ 224307 h 223786"/>
                <a:gd name="connsiteX3" fmla="*/ 42257 w 62452"/>
                <a:gd name="connsiteY3" fmla="*/ 224307 h 22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223786">
                  <a:moveTo>
                    <a:pt x="42257" y="224307"/>
                  </a:moveTo>
                  <a:cubicBezTo>
                    <a:pt x="42257" y="224307"/>
                    <a:pt x="102107" y="0"/>
                    <a:pt x="30286" y="0"/>
                  </a:cubicBezTo>
                  <a:cubicBezTo>
                    <a:pt x="-41013" y="0"/>
                    <a:pt x="34970" y="207653"/>
                    <a:pt x="42257" y="224307"/>
                  </a:cubicBezTo>
                  <a:lnTo>
                    <a:pt x="42257" y="22430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D4D62908-FA5C-4DB9-89F8-FB2EDF04E65E}"/>
                </a:ext>
              </a:extLst>
            </p:cNvPr>
            <p:cNvSpPr/>
            <p:nvPr/>
          </p:nvSpPr>
          <p:spPr>
            <a:xfrm>
              <a:off x="-742503" y="2405833"/>
              <a:ext cx="57248" cy="213378"/>
            </a:xfrm>
            <a:custGeom>
              <a:avLst/>
              <a:gdLst>
                <a:gd name="connsiteX0" fmla="*/ 18863 w 57248"/>
                <a:gd name="connsiteY0" fmla="*/ 215234 h 213378"/>
                <a:gd name="connsiteX1" fmla="*/ 33435 w 57248"/>
                <a:gd name="connsiteY1" fmla="*/ 295 h 213378"/>
                <a:gd name="connsiteX2" fmla="*/ 18863 w 57248"/>
                <a:gd name="connsiteY2" fmla="*/ 215234 h 213378"/>
                <a:gd name="connsiteX3" fmla="*/ 18863 w 57248"/>
                <a:gd name="connsiteY3" fmla="*/ 215234 h 2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13378">
                  <a:moveTo>
                    <a:pt x="18863" y="215234"/>
                  </a:moveTo>
                  <a:cubicBezTo>
                    <a:pt x="18863" y="215234"/>
                    <a:pt x="100051" y="10183"/>
                    <a:pt x="33435" y="295"/>
                  </a:cubicBezTo>
                  <a:cubicBezTo>
                    <a:pt x="-33701" y="-9073"/>
                    <a:pt x="21465" y="207948"/>
                    <a:pt x="18863" y="215234"/>
                  </a:cubicBezTo>
                  <a:lnTo>
                    <a:pt x="18863" y="2152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99111931-C77C-4860-9953-B313959945EF}"/>
                </a:ext>
              </a:extLst>
            </p:cNvPr>
            <p:cNvSpPr/>
            <p:nvPr/>
          </p:nvSpPr>
          <p:spPr>
            <a:xfrm>
              <a:off x="-534842" y="2400543"/>
              <a:ext cx="67657" cy="202969"/>
            </a:xfrm>
            <a:custGeom>
              <a:avLst/>
              <a:gdLst>
                <a:gd name="connsiteX0" fmla="*/ 14173 w 67656"/>
                <a:gd name="connsiteY0" fmla="*/ 203871 h 202969"/>
                <a:gd name="connsiteX1" fmla="*/ 40195 w 67656"/>
                <a:gd name="connsiteY1" fmla="*/ 901 h 202969"/>
                <a:gd name="connsiteX2" fmla="*/ 14173 w 67656"/>
                <a:gd name="connsiteY2" fmla="*/ 203871 h 202969"/>
                <a:gd name="connsiteX3" fmla="*/ 14173 w 67656"/>
                <a:gd name="connsiteY3" fmla="*/ 203871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02969">
                  <a:moveTo>
                    <a:pt x="14173" y="203871"/>
                  </a:moveTo>
                  <a:cubicBezTo>
                    <a:pt x="21459" y="199187"/>
                    <a:pt x="112015" y="17555"/>
                    <a:pt x="40195" y="901"/>
                  </a:cubicBezTo>
                  <a:cubicBezTo>
                    <a:pt x="-31105" y="-15752"/>
                    <a:pt x="14173" y="203871"/>
                    <a:pt x="14173" y="203871"/>
                  </a:cubicBezTo>
                  <a:lnTo>
                    <a:pt x="14173" y="20387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A91D862A-DF5E-4501-8893-83D3E8DEA5C2}"/>
                </a:ext>
              </a:extLst>
            </p:cNvPr>
            <p:cNvSpPr/>
            <p:nvPr/>
          </p:nvSpPr>
          <p:spPr>
            <a:xfrm>
              <a:off x="-339567" y="2452707"/>
              <a:ext cx="67657" cy="156130"/>
            </a:xfrm>
            <a:custGeom>
              <a:avLst/>
              <a:gdLst>
                <a:gd name="connsiteX0" fmla="*/ 10 w 67656"/>
                <a:gd name="connsiteY0" fmla="*/ 161075 h 156130"/>
                <a:gd name="connsiteX1" fmla="*/ 52575 w 67656"/>
                <a:gd name="connsiteY1" fmla="*/ 3383 h 156130"/>
                <a:gd name="connsiteX2" fmla="*/ 10 w 67656"/>
                <a:gd name="connsiteY2" fmla="*/ 161075 h 156130"/>
                <a:gd name="connsiteX3" fmla="*/ 10 w 67656"/>
                <a:gd name="connsiteY3" fmla="*/ 1610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56130">
                  <a:moveTo>
                    <a:pt x="10" y="161075"/>
                  </a:moveTo>
                  <a:cubicBezTo>
                    <a:pt x="7297" y="158473"/>
                    <a:pt x="107221" y="34609"/>
                    <a:pt x="52575" y="3383"/>
                  </a:cubicBezTo>
                  <a:cubicBezTo>
                    <a:pt x="-2071" y="-27322"/>
                    <a:pt x="10" y="161075"/>
                    <a:pt x="10" y="161075"/>
                  </a:cubicBezTo>
                  <a:lnTo>
                    <a:pt x="10" y="1610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B4B3A362-469B-4E4D-BFCE-6470A513F7E7}"/>
                </a:ext>
              </a:extLst>
            </p:cNvPr>
            <p:cNvSpPr/>
            <p:nvPr/>
          </p:nvSpPr>
          <p:spPr>
            <a:xfrm>
              <a:off x="-142144" y="2501015"/>
              <a:ext cx="52044" cy="135313"/>
            </a:xfrm>
            <a:custGeom>
              <a:avLst/>
              <a:gdLst>
                <a:gd name="connsiteX0" fmla="*/ 5557 w 52043"/>
                <a:gd name="connsiteY0" fmla="*/ 139308 h 135312"/>
                <a:gd name="connsiteX1" fmla="*/ 43550 w 52043"/>
                <a:gd name="connsiteY1" fmla="*/ 873 h 135312"/>
                <a:gd name="connsiteX2" fmla="*/ 5557 w 52043"/>
                <a:gd name="connsiteY2" fmla="*/ 139308 h 135312"/>
                <a:gd name="connsiteX3" fmla="*/ 5557 w 52043"/>
                <a:gd name="connsiteY3" fmla="*/ 139308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35312">
                  <a:moveTo>
                    <a:pt x="5557" y="139308"/>
                  </a:moveTo>
                  <a:cubicBezTo>
                    <a:pt x="5557" y="139308"/>
                    <a:pt x="82062" y="12843"/>
                    <a:pt x="43550" y="873"/>
                  </a:cubicBezTo>
                  <a:cubicBezTo>
                    <a:pt x="5557" y="-11097"/>
                    <a:pt x="-9015" y="103398"/>
                    <a:pt x="5557" y="139308"/>
                  </a:cubicBezTo>
                  <a:lnTo>
                    <a:pt x="5557" y="13930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1E3489B-DC83-4BC4-B4CE-4182FC9319E3}"/>
                </a:ext>
              </a:extLst>
            </p:cNvPr>
            <p:cNvSpPr/>
            <p:nvPr/>
          </p:nvSpPr>
          <p:spPr>
            <a:xfrm>
              <a:off x="39842" y="2565542"/>
              <a:ext cx="62452" cy="104087"/>
            </a:xfrm>
            <a:custGeom>
              <a:avLst/>
              <a:gdLst>
                <a:gd name="connsiteX0" fmla="*/ 0 w 62452"/>
                <a:gd name="connsiteY0" fmla="*/ 108089 h 104086"/>
                <a:gd name="connsiteX1" fmla="*/ 52564 w 62452"/>
                <a:gd name="connsiteY1" fmla="*/ 2961 h 104086"/>
                <a:gd name="connsiteX2" fmla="*/ 0 w 62452"/>
                <a:gd name="connsiteY2" fmla="*/ 108089 h 104086"/>
                <a:gd name="connsiteX3" fmla="*/ 0 w 62452"/>
                <a:gd name="connsiteY3" fmla="*/ 108089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04086">
                  <a:moveTo>
                    <a:pt x="0" y="108089"/>
                  </a:moveTo>
                  <a:cubicBezTo>
                    <a:pt x="14052" y="103405"/>
                    <a:pt x="93158" y="26902"/>
                    <a:pt x="52564" y="2961"/>
                  </a:cubicBezTo>
                  <a:cubicBezTo>
                    <a:pt x="11970" y="-20979"/>
                    <a:pt x="0" y="108089"/>
                    <a:pt x="0" y="108089"/>
                  </a:cubicBezTo>
                  <a:lnTo>
                    <a:pt x="0" y="10808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08DC7E4-C43C-4819-9524-E88F32DA4348}"/>
                </a:ext>
              </a:extLst>
            </p:cNvPr>
            <p:cNvSpPr/>
            <p:nvPr/>
          </p:nvSpPr>
          <p:spPr>
            <a:xfrm>
              <a:off x="833268" y="2394679"/>
              <a:ext cx="109292" cy="176948"/>
            </a:xfrm>
            <a:custGeom>
              <a:avLst/>
              <a:gdLst>
                <a:gd name="connsiteX0" fmla="*/ 113176 w 109291"/>
                <a:gd name="connsiteY0" fmla="*/ 0 h 176947"/>
                <a:gd name="connsiteX1" fmla="*/ 17936 w 109291"/>
                <a:gd name="connsiteY1" fmla="*/ 174345 h 176947"/>
                <a:gd name="connsiteX2" fmla="*/ 113176 w 109291"/>
                <a:gd name="connsiteY2" fmla="*/ 0 h 176947"/>
                <a:gd name="connsiteX3" fmla="*/ 113176 w 109291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6947">
                  <a:moveTo>
                    <a:pt x="113176" y="0"/>
                  </a:moveTo>
                  <a:cubicBezTo>
                    <a:pt x="110574" y="7286"/>
                    <a:pt x="89236" y="202969"/>
                    <a:pt x="17936" y="174345"/>
                  </a:cubicBezTo>
                  <a:cubicBezTo>
                    <a:pt x="-53884" y="145201"/>
                    <a:pt x="113176" y="0"/>
                    <a:pt x="113176" y="0"/>
                  </a:cubicBezTo>
                  <a:lnTo>
                    <a:pt x="11317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5A7634D-1C06-45A3-AA76-B145CF41CB58}"/>
                </a:ext>
              </a:extLst>
            </p:cNvPr>
            <p:cNvSpPr/>
            <p:nvPr/>
          </p:nvSpPr>
          <p:spPr>
            <a:xfrm>
              <a:off x="640074" y="2258325"/>
              <a:ext cx="156131" cy="171743"/>
            </a:xfrm>
            <a:custGeom>
              <a:avLst/>
              <a:gdLst>
                <a:gd name="connsiteX0" fmla="*/ 158566 w 156131"/>
                <a:gd name="connsiteY0" fmla="*/ 0 h 171743"/>
                <a:gd name="connsiteX1" fmla="*/ 10761 w 156131"/>
                <a:gd name="connsiteY1" fmla="*/ 171743 h 171743"/>
                <a:gd name="connsiteX2" fmla="*/ 152841 w 156131"/>
                <a:gd name="connsiteY2" fmla="*/ 4164 h 171743"/>
                <a:gd name="connsiteX3" fmla="*/ 158566 w 156131"/>
                <a:gd name="connsiteY3" fmla="*/ 0 h 171743"/>
                <a:gd name="connsiteX4" fmla="*/ 158566 w 156131"/>
                <a:gd name="connsiteY4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31" h="171743">
                  <a:moveTo>
                    <a:pt x="158566" y="0"/>
                  </a:moveTo>
                  <a:cubicBezTo>
                    <a:pt x="158566" y="0"/>
                    <a:pt x="70091" y="197765"/>
                    <a:pt x="10761" y="171743"/>
                  </a:cubicBezTo>
                  <a:cubicBezTo>
                    <a:pt x="-42844" y="148324"/>
                    <a:pt x="119533" y="28103"/>
                    <a:pt x="152841" y="4164"/>
                  </a:cubicBezTo>
                  <a:cubicBezTo>
                    <a:pt x="156484" y="1561"/>
                    <a:pt x="158566" y="0"/>
                    <a:pt x="158566" y="0"/>
                  </a:cubicBezTo>
                  <a:lnTo>
                    <a:pt x="15856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A5ACFD2F-E0D6-449C-9529-0A0D54FAFB0A}"/>
                </a:ext>
              </a:extLst>
            </p:cNvPr>
            <p:cNvSpPr/>
            <p:nvPr/>
          </p:nvSpPr>
          <p:spPr>
            <a:xfrm>
              <a:off x="440054" y="2110522"/>
              <a:ext cx="208175" cy="171743"/>
            </a:xfrm>
            <a:custGeom>
              <a:avLst/>
              <a:gdLst>
                <a:gd name="connsiteX0" fmla="*/ 212863 w 208174"/>
                <a:gd name="connsiteY0" fmla="*/ 0 h 171743"/>
                <a:gd name="connsiteX1" fmla="*/ 9892 w 208174"/>
                <a:gd name="connsiteY1" fmla="*/ 171743 h 171743"/>
                <a:gd name="connsiteX2" fmla="*/ 212863 w 208174"/>
                <a:gd name="connsiteY2" fmla="*/ 0 h 171743"/>
                <a:gd name="connsiteX3" fmla="*/ 212863 w 208174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171743">
                  <a:moveTo>
                    <a:pt x="212863" y="0"/>
                  </a:moveTo>
                  <a:cubicBezTo>
                    <a:pt x="212863" y="0"/>
                    <a:pt x="65059" y="190999"/>
                    <a:pt x="9892" y="171743"/>
                  </a:cubicBezTo>
                  <a:cubicBezTo>
                    <a:pt x="-44754" y="153008"/>
                    <a:pt x="141563" y="4684"/>
                    <a:pt x="212863" y="0"/>
                  </a:cubicBezTo>
                  <a:lnTo>
                    <a:pt x="21286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CF869DF-5AF3-4551-8791-4590E2F1554D}"/>
                </a:ext>
              </a:extLst>
            </p:cNvPr>
            <p:cNvSpPr/>
            <p:nvPr/>
          </p:nvSpPr>
          <p:spPr>
            <a:xfrm>
              <a:off x="224376" y="1981943"/>
              <a:ext cx="281036" cy="187356"/>
            </a:xfrm>
            <a:custGeom>
              <a:avLst/>
              <a:gdLst>
                <a:gd name="connsiteX0" fmla="*/ 283340 w 281036"/>
                <a:gd name="connsiteY0" fmla="*/ 31 h 187356"/>
                <a:gd name="connsiteX1" fmla="*/ 9069 w 281036"/>
                <a:gd name="connsiteY1" fmla="*/ 188429 h 187356"/>
                <a:gd name="connsiteX2" fmla="*/ 283340 w 281036"/>
                <a:gd name="connsiteY2" fmla="*/ 31 h 187356"/>
                <a:gd name="connsiteX3" fmla="*/ 283340 w 281036"/>
                <a:gd name="connsiteY3" fmla="*/ 3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36" h="187356">
                  <a:moveTo>
                    <a:pt x="283340" y="31"/>
                  </a:moveTo>
                  <a:cubicBezTo>
                    <a:pt x="301555" y="552"/>
                    <a:pt x="68399" y="219655"/>
                    <a:pt x="9069" y="188429"/>
                  </a:cubicBezTo>
                  <a:cubicBezTo>
                    <a:pt x="-50781" y="157203"/>
                    <a:pt x="202151" y="-2571"/>
                    <a:pt x="283340" y="31"/>
                  </a:cubicBezTo>
                  <a:lnTo>
                    <a:pt x="283340" y="3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828397E5-2C1A-4E37-8F88-4A5352FCA1F9}"/>
                </a:ext>
              </a:extLst>
            </p:cNvPr>
            <p:cNvSpPr/>
            <p:nvPr/>
          </p:nvSpPr>
          <p:spPr>
            <a:xfrm>
              <a:off x="20016" y="1821680"/>
              <a:ext cx="296649" cy="192561"/>
            </a:xfrm>
            <a:custGeom>
              <a:avLst/>
              <a:gdLst>
                <a:gd name="connsiteX0" fmla="*/ 299301 w 296649"/>
                <a:gd name="connsiteY0" fmla="*/ 1 h 192560"/>
                <a:gd name="connsiteX1" fmla="*/ 8377 w 296649"/>
                <a:gd name="connsiteY1" fmla="*/ 188398 h 192560"/>
                <a:gd name="connsiteX2" fmla="*/ 299301 w 296649"/>
                <a:gd name="connsiteY2" fmla="*/ 1 h 192560"/>
                <a:gd name="connsiteX3" fmla="*/ 299301 w 296649"/>
                <a:gd name="connsiteY3" fmla="*/ 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49" h="192560">
                  <a:moveTo>
                    <a:pt x="299301" y="1"/>
                  </a:moveTo>
                  <a:cubicBezTo>
                    <a:pt x="311271" y="-520"/>
                    <a:pt x="63022" y="236278"/>
                    <a:pt x="8377" y="188398"/>
                  </a:cubicBezTo>
                  <a:cubicBezTo>
                    <a:pt x="-46790" y="141039"/>
                    <a:pt x="184284" y="5205"/>
                    <a:pt x="299301" y="1"/>
                  </a:cubicBezTo>
                  <a:lnTo>
                    <a:pt x="299301" y="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BC901EA4-29F4-46E8-A283-31AC3E7BC17F}"/>
                </a:ext>
              </a:extLst>
            </p:cNvPr>
            <p:cNvSpPr/>
            <p:nvPr/>
          </p:nvSpPr>
          <p:spPr>
            <a:xfrm>
              <a:off x="-163272" y="1655398"/>
              <a:ext cx="286241" cy="171743"/>
            </a:xfrm>
            <a:custGeom>
              <a:avLst/>
              <a:gdLst>
                <a:gd name="connsiteX0" fmla="*/ 288987 w 286240"/>
                <a:gd name="connsiteY0" fmla="*/ 1825 h 171743"/>
                <a:gd name="connsiteX1" fmla="*/ 10032 w 286240"/>
                <a:gd name="connsiteY1" fmla="*/ 166283 h 171743"/>
                <a:gd name="connsiteX2" fmla="*/ 288987 w 286240"/>
                <a:gd name="connsiteY2" fmla="*/ 1825 h 171743"/>
                <a:gd name="connsiteX3" fmla="*/ 288987 w 286240"/>
                <a:gd name="connsiteY3" fmla="*/ 182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1743">
                  <a:moveTo>
                    <a:pt x="288987" y="1825"/>
                  </a:moveTo>
                  <a:cubicBezTo>
                    <a:pt x="288987" y="1825"/>
                    <a:pt x="74046" y="211560"/>
                    <a:pt x="10032" y="166283"/>
                  </a:cubicBezTo>
                  <a:cubicBezTo>
                    <a:pt x="-54502" y="121005"/>
                    <a:pt x="210401" y="-17431"/>
                    <a:pt x="288987" y="1825"/>
                  </a:cubicBezTo>
                  <a:lnTo>
                    <a:pt x="288987" y="182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39E92E25-BD6D-49EF-8C27-026F0B13742C}"/>
                </a:ext>
              </a:extLst>
            </p:cNvPr>
            <p:cNvSpPr/>
            <p:nvPr/>
          </p:nvSpPr>
          <p:spPr>
            <a:xfrm>
              <a:off x="-332427" y="1519408"/>
              <a:ext cx="270627" cy="78065"/>
            </a:xfrm>
            <a:custGeom>
              <a:avLst/>
              <a:gdLst>
                <a:gd name="connsiteX0" fmla="*/ 274427 w 270627"/>
                <a:gd name="connsiteY0" fmla="*/ 8748 h 78065"/>
                <a:gd name="connsiteX1" fmla="*/ 2238 w 270627"/>
                <a:gd name="connsiteY1" fmla="*/ 70679 h 78065"/>
                <a:gd name="connsiteX2" fmla="*/ 274427 w 270627"/>
                <a:gd name="connsiteY2" fmla="*/ 8748 h 78065"/>
                <a:gd name="connsiteX3" fmla="*/ 274427 w 270627"/>
                <a:gd name="connsiteY3" fmla="*/ 8748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78065">
                  <a:moveTo>
                    <a:pt x="274427" y="8748"/>
                  </a:moveTo>
                  <a:cubicBezTo>
                    <a:pt x="285876" y="12391"/>
                    <a:pt x="28780" y="106589"/>
                    <a:pt x="2238" y="70679"/>
                  </a:cubicBezTo>
                  <a:cubicBezTo>
                    <a:pt x="-23784" y="35290"/>
                    <a:pt x="183871" y="-21958"/>
                    <a:pt x="274427" y="8748"/>
                  </a:cubicBezTo>
                  <a:lnTo>
                    <a:pt x="274427" y="874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27D6496-9C9B-4D7C-8CBE-8F05421003A3}"/>
                </a:ext>
              </a:extLst>
            </p:cNvPr>
            <p:cNvSpPr/>
            <p:nvPr/>
          </p:nvSpPr>
          <p:spPr>
            <a:xfrm>
              <a:off x="31442" y="1239132"/>
              <a:ext cx="62452" cy="182152"/>
            </a:xfrm>
            <a:custGeom>
              <a:avLst/>
              <a:gdLst>
                <a:gd name="connsiteX0" fmla="*/ 63566 w 62452"/>
                <a:gd name="connsiteY0" fmla="*/ 186498 h 182151"/>
                <a:gd name="connsiteX1" fmla="*/ 11002 w 62452"/>
                <a:gd name="connsiteY1" fmla="*/ 2785 h 182151"/>
                <a:gd name="connsiteX2" fmla="*/ 63566 w 62452"/>
                <a:gd name="connsiteY2" fmla="*/ 186498 h 182151"/>
                <a:gd name="connsiteX3" fmla="*/ 63566 w 62452"/>
                <a:gd name="connsiteY3" fmla="*/ 186498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82151">
                  <a:moveTo>
                    <a:pt x="63566" y="186498"/>
                  </a:moveTo>
                  <a:cubicBezTo>
                    <a:pt x="63566" y="186498"/>
                    <a:pt x="-31674" y="24123"/>
                    <a:pt x="11002" y="2785"/>
                  </a:cubicBezTo>
                  <a:cubicBezTo>
                    <a:pt x="53678" y="-18553"/>
                    <a:pt x="58362" y="86575"/>
                    <a:pt x="63566" y="186498"/>
                  </a:cubicBezTo>
                  <a:lnTo>
                    <a:pt x="63566" y="186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D1CB5D2F-748D-4624-8DEF-2468A7C5266D}"/>
                </a:ext>
              </a:extLst>
            </p:cNvPr>
            <p:cNvSpPr/>
            <p:nvPr/>
          </p:nvSpPr>
          <p:spPr>
            <a:xfrm>
              <a:off x="215546" y="1306429"/>
              <a:ext cx="72861" cy="202969"/>
            </a:xfrm>
            <a:custGeom>
              <a:avLst/>
              <a:gdLst>
                <a:gd name="connsiteX0" fmla="*/ 8011 w 72861"/>
                <a:gd name="connsiteY0" fmla="*/ 205073 h 202969"/>
                <a:gd name="connsiteX1" fmla="*/ 43921 w 72861"/>
                <a:gd name="connsiteY1" fmla="*/ 22 h 202969"/>
                <a:gd name="connsiteX2" fmla="*/ 8011 w 72861"/>
                <a:gd name="connsiteY2" fmla="*/ 205073 h 202969"/>
                <a:gd name="connsiteX3" fmla="*/ 8011 w 72861"/>
                <a:gd name="connsiteY3" fmla="*/ 205073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202969">
                  <a:moveTo>
                    <a:pt x="8011" y="205073"/>
                  </a:moveTo>
                  <a:cubicBezTo>
                    <a:pt x="8011" y="205073"/>
                    <a:pt x="-25297" y="2104"/>
                    <a:pt x="43921" y="22"/>
                  </a:cubicBezTo>
                  <a:cubicBezTo>
                    <a:pt x="113139" y="-2060"/>
                    <a:pt x="41319" y="143142"/>
                    <a:pt x="8011" y="205073"/>
                  </a:cubicBezTo>
                  <a:lnTo>
                    <a:pt x="8011" y="20507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FB378310-C47C-4D02-B102-9C32B61C38E4}"/>
                </a:ext>
              </a:extLst>
            </p:cNvPr>
            <p:cNvSpPr/>
            <p:nvPr/>
          </p:nvSpPr>
          <p:spPr>
            <a:xfrm>
              <a:off x="335971" y="1394420"/>
              <a:ext cx="104087" cy="192561"/>
            </a:xfrm>
            <a:custGeom>
              <a:avLst/>
              <a:gdLst>
                <a:gd name="connsiteX0" fmla="*/ 0 w 104087"/>
                <a:gd name="connsiteY0" fmla="*/ 193586 h 192560"/>
                <a:gd name="connsiteX1" fmla="*/ 95240 w 104087"/>
                <a:gd name="connsiteY1" fmla="*/ 504 h 192560"/>
                <a:gd name="connsiteX2" fmla="*/ 0 w 104087"/>
                <a:gd name="connsiteY2" fmla="*/ 193586 h 192560"/>
                <a:gd name="connsiteX3" fmla="*/ 0 w 104087"/>
                <a:gd name="connsiteY3" fmla="*/ 193586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92560">
                  <a:moveTo>
                    <a:pt x="0" y="193586"/>
                  </a:moveTo>
                  <a:cubicBezTo>
                    <a:pt x="0" y="193586"/>
                    <a:pt x="61932" y="-11466"/>
                    <a:pt x="95240" y="504"/>
                  </a:cubicBezTo>
                  <a:cubicBezTo>
                    <a:pt x="128548" y="12474"/>
                    <a:pt x="85872" y="143624"/>
                    <a:pt x="0" y="193586"/>
                  </a:cubicBezTo>
                  <a:lnTo>
                    <a:pt x="0" y="19358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010AAF9-A2A9-4D40-AD71-49D63846BC35}"/>
                </a:ext>
              </a:extLst>
            </p:cNvPr>
            <p:cNvSpPr/>
            <p:nvPr/>
          </p:nvSpPr>
          <p:spPr>
            <a:xfrm>
              <a:off x="479091" y="1495883"/>
              <a:ext cx="124905" cy="197765"/>
            </a:xfrm>
            <a:custGeom>
              <a:avLst/>
              <a:gdLst>
                <a:gd name="connsiteX0" fmla="*/ 0 w 124904"/>
                <a:gd name="connsiteY0" fmla="*/ 201935 h 197765"/>
                <a:gd name="connsiteX1" fmla="*/ 112415 w 124904"/>
                <a:gd name="connsiteY1" fmla="*/ 3649 h 197765"/>
                <a:gd name="connsiteX2" fmla="*/ 0 w 124904"/>
                <a:gd name="connsiteY2" fmla="*/ 201935 h 197765"/>
                <a:gd name="connsiteX3" fmla="*/ 0 w 124904"/>
                <a:gd name="connsiteY3" fmla="*/ 201935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97765">
                  <a:moveTo>
                    <a:pt x="0" y="201935"/>
                  </a:moveTo>
                  <a:cubicBezTo>
                    <a:pt x="0" y="201935"/>
                    <a:pt x="49962" y="-31740"/>
                    <a:pt x="112415" y="3649"/>
                  </a:cubicBezTo>
                  <a:cubicBezTo>
                    <a:pt x="173826" y="39559"/>
                    <a:pt x="30706" y="187883"/>
                    <a:pt x="0" y="201935"/>
                  </a:cubicBezTo>
                  <a:lnTo>
                    <a:pt x="0" y="2019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A5CAD19B-575D-4BD8-BC99-27E76F65DF0A}"/>
                </a:ext>
              </a:extLst>
            </p:cNvPr>
            <p:cNvSpPr/>
            <p:nvPr/>
          </p:nvSpPr>
          <p:spPr>
            <a:xfrm>
              <a:off x="648234" y="1632216"/>
              <a:ext cx="104087" cy="166539"/>
            </a:xfrm>
            <a:custGeom>
              <a:avLst/>
              <a:gdLst>
                <a:gd name="connsiteX0" fmla="*/ 0 w 104087"/>
                <a:gd name="connsiteY0" fmla="*/ 168127 h 166538"/>
                <a:gd name="connsiteX1" fmla="*/ 93158 w 104087"/>
                <a:gd name="connsiteY1" fmla="*/ 1068 h 166538"/>
                <a:gd name="connsiteX2" fmla="*/ 0 w 104087"/>
                <a:gd name="connsiteY2" fmla="*/ 168127 h 166538"/>
                <a:gd name="connsiteX3" fmla="*/ 0 w 104087"/>
                <a:gd name="connsiteY3" fmla="*/ 168127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66538">
                  <a:moveTo>
                    <a:pt x="0" y="168127"/>
                  </a:moveTo>
                  <a:cubicBezTo>
                    <a:pt x="0" y="168127"/>
                    <a:pt x="49962" y="-15586"/>
                    <a:pt x="93158" y="1068"/>
                  </a:cubicBezTo>
                  <a:cubicBezTo>
                    <a:pt x="136355" y="17721"/>
                    <a:pt x="67136" y="132217"/>
                    <a:pt x="0" y="168127"/>
                  </a:cubicBezTo>
                  <a:lnTo>
                    <a:pt x="0" y="1681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AC3A6864-D223-4B0F-A651-0F0806380B5E}"/>
                </a:ext>
              </a:extLst>
            </p:cNvPr>
            <p:cNvSpPr/>
            <p:nvPr/>
          </p:nvSpPr>
          <p:spPr>
            <a:xfrm>
              <a:off x="762730" y="1774470"/>
              <a:ext cx="109292" cy="140517"/>
            </a:xfrm>
            <a:custGeom>
              <a:avLst/>
              <a:gdLst>
                <a:gd name="connsiteX0" fmla="*/ 0 w 109291"/>
                <a:gd name="connsiteY0" fmla="*/ 142970 h 140517"/>
                <a:gd name="connsiteX1" fmla="*/ 100444 w 109291"/>
                <a:gd name="connsiteY1" fmla="*/ 1933 h 140517"/>
                <a:gd name="connsiteX2" fmla="*/ 0 w 109291"/>
                <a:gd name="connsiteY2" fmla="*/ 142970 h 140517"/>
                <a:gd name="connsiteX3" fmla="*/ 0 w 109291"/>
                <a:gd name="connsiteY3" fmla="*/ 14297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40517">
                  <a:moveTo>
                    <a:pt x="0" y="142970"/>
                  </a:moveTo>
                  <a:cubicBezTo>
                    <a:pt x="0" y="142970"/>
                    <a:pt x="59850" y="-19405"/>
                    <a:pt x="100444" y="1933"/>
                  </a:cubicBezTo>
                  <a:cubicBezTo>
                    <a:pt x="141039" y="23791"/>
                    <a:pt x="67136" y="114347"/>
                    <a:pt x="0" y="142970"/>
                  </a:cubicBezTo>
                  <a:lnTo>
                    <a:pt x="0" y="1429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835F0065-6B5B-409B-811D-3F2669842063}"/>
                </a:ext>
              </a:extLst>
            </p:cNvPr>
            <p:cNvSpPr/>
            <p:nvPr/>
          </p:nvSpPr>
          <p:spPr>
            <a:xfrm>
              <a:off x="881910" y="1893453"/>
              <a:ext cx="109292" cy="135313"/>
            </a:xfrm>
            <a:custGeom>
              <a:avLst/>
              <a:gdLst>
                <a:gd name="connsiteX0" fmla="*/ 0 w 109291"/>
                <a:gd name="connsiteY0" fmla="*/ 135881 h 135312"/>
                <a:gd name="connsiteX1" fmla="*/ 97842 w 109291"/>
                <a:gd name="connsiteY1" fmla="*/ 6814 h 135312"/>
                <a:gd name="connsiteX2" fmla="*/ 0 w 109291"/>
                <a:gd name="connsiteY2" fmla="*/ 135881 h 135312"/>
                <a:gd name="connsiteX3" fmla="*/ 0 w 109291"/>
                <a:gd name="connsiteY3" fmla="*/ 135881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35312">
                  <a:moveTo>
                    <a:pt x="0" y="135881"/>
                  </a:moveTo>
                  <a:cubicBezTo>
                    <a:pt x="0" y="135881"/>
                    <a:pt x="52564" y="-35862"/>
                    <a:pt x="97842" y="6814"/>
                  </a:cubicBezTo>
                  <a:cubicBezTo>
                    <a:pt x="143641" y="50010"/>
                    <a:pt x="64534" y="109860"/>
                    <a:pt x="0" y="135881"/>
                  </a:cubicBezTo>
                  <a:lnTo>
                    <a:pt x="0" y="13588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EA26974E-7C1B-4FB1-B116-457CB1987B9A}"/>
                </a:ext>
              </a:extLst>
            </p:cNvPr>
            <p:cNvSpPr/>
            <p:nvPr/>
          </p:nvSpPr>
          <p:spPr>
            <a:xfrm>
              <a:off x="982354" y="2045104"/>
              <a:ext cx="93679" cy="109291"/>
            </a:xfrm>
            <a:custGeom>
              <a:avLst/>
              <a:gdLst>
                <a:gd name="connsiteX0" fmla="*/ 0 w 93678"/>
                <a:gd name="connsiteY0" fmla="*/ 110695 h 109291"/>
                <a:gd name="connsiteX1" fmla="*/ 78586 w 93678"/>
                <a:gd name="connsiteY1" fmla="*/ 3486 h 109291"/>
                <a:gd name="connsiteX2" fmla="*/ 0 w 93678"/>
                <a:gd name="connsiteY2" fmla="*/ 110695 h 109291"/>
                <a:gd name="connsiteX3" fmla="*/ 0 w 93678"/>
                <a:gd name="connsiteY3" fmla="*/ 110695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09291">
                  <a:moveTo>
                    <a:pt x="0" y="110695"/>
                  </a:moveTo>
                  <a:cubicBezTo>
                    <a:pt x="0" y="110695"/>
                    <a:pt x="31226" y="-23057"/>
                    <a:pt x="78586" y="3486"/>
                  </a:cubicBezTo>
                  <a:cubicBezTo>
                    <a:pt x="126466" y="29507"/>
                    <a:pt x="81188" y="103409"/>
                    <a:pt x="0" y="110695"/>
                  </a:cubicBezTo>
                  <a:lnTo>
                    <a:pt x="0" y="11069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120A951-E3FD-4041-8E4C-3767A6580649}"/>
                </a:ext>
              </a:extLst>
            </p:cNvPr>
            <p:cNvSpPr/>
            <p:nvPr/>
          </p:nvSpPr>
          <p:spPr>
            <a:xfrm>
              <a:off x="1092167" y="2179453"/>
              <a:ext cx="88474" cy="98883"/>
            </a:xfrm>
            <a:custGeom>
              <a:avLst/>
              <a:gdLst>
                <a:gd name="connsiteX0" fmla="*/ 0 w 88474"/>
                <a:gd name="connsiteY0" fmla="*/ 102812 h 98882"/>
                <a:gd name="connsiteX1" fmla="*/ 85872 w 88474"/>
                <a:gd name="connsiteY1" fmla="*/ 7573 h 98882"/>
                <a:gd name="connsiteX2" fmla="*/ 0 w 88474"/>
                <a:gd name="connsiteY2" fmla="*/ 102812 h 98882"/>
                <a:gd name="connsiteX3" fmla="*/ 0 w 88474"/>
                <a:gd name="connsiteY3" fmla="*/ 102812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98882">
                  <a:moveTo>
                    <a:pt x="0" y="102812"/>
                  </a:moveTo>
                  <a:cubicBezTo>
                    <a:pt x="0" y="102812"/>
                    <a:pt x="59850" y="-33021"/>
                    <a:pt x="85872" y="7573"/>
                  </a:cubicBezTo>
                  <a:cubicBezTo>
                    <a:pt x="111894" y="48167"/>
                    <a:pt x="0" y="102812"/>
                    <a:pt x="0" y="102812"/>
                  </a:cubicBezTo>
                  <a:lnTo>
                    <a:pt x="0" y="10281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7825A251-EBE5-4763-B875-74D855F313F6}"/>
                </a:ext>
              </a:extLst>
            </p:cNvPr>
            <p:cNvSpPr/>
            <p:nvPr/>
          </p:nvSpPr>
          <p:spPr>
            <a:xfrm>
              <a:off x="1180641" y="2294606"/>
              <a:ext cx="72861" cy="67656"/>
            </a:xfrm>
            <a:custGeom>
              <a:avLst/>
              <a:gdLst>
                <a:gd name="connsiteX0" fmla="*/ 0 w 72861"/>
                <a:gd name="connsiteY0" fmla="*/ 71449 h 67656"/>
                <a:gd name="connsiteX1" fmla="*/ 69218 w 72861"/>
                <a:gd name="connsiteY1" fmla="*/ 6915 h 67656"/>
                <a:gd name="connsiteX2" fmla="*/ 0 w 72861"/>
                <a:gd name="connsiteY2" fmla="*/ 71449 h 67656"/>
                <a:gd name="connsiteX3" fmla="*/ 0 w 72861"/>
                <a:gd name="connsiteY3" fmla="*/ 71449 h 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67656">
                  <a:moveTo>
                    <a:pt x="0" y="71449"/>
                  </a:moveTo>
                  <a:cubicBezTo>
                    <a:pt x="0" y="71449"/>
                    <a:pt x="33308" y="-26393"/>
                    <a:pt x="69218" y="6915"/>
                  </a:cubicBezTo>
                  <a:cubicBezTo>
                    <a:pt x="104608" y="40223"/>
                    <a:pt x="0" y="71449"/>
                    <a:pt x="0" y="71449"/>
                  </a:cubicBezTo>
                  <a:lnTo>
                    <a:pt x="0" y="71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5B8467C1-EFE0-454A-A9CC-087972B0C9C1}"/>
                </a:ext>
              </a:extLst>
            </p:cNvPr>
            <p:cNvSpPr/>
            <p:nvPr/>
          </p:nvSpPr>
          <p:spPr>
            <a:xfrm>
              <a:off x="989698" y="2566165"/>
              <a:ext cx="57248" cy="104087"/>
            </a:xfrm>
            <a:custGeom>
              <a:avLst/>
              <a:gdLst>
                <a:gd name="connsiteX0" fmla="*/ 61874 w 57248"/>
                <a:gd name="connsiteY0" fmla="*/ 257 h 104086"/>
                <a:gd name="connsiteX1" fmla="*/ 9310 w 57248"/>
                <a:gd name="connsiteY1" fmla="*/ 95496 h 104086"/>
                <a:gd name="connsiteX2" fmla="*/ 61874 w 57248"/>
                <a:gd name="connsiteY2" fmla="*/ 257 h 104086"/>
                <a:gd name="connsiteX3" fmla="*/ 61874 w 57248"/>
                <a:gd name="connsiteY3" fmla="*/ 25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04086">
                  <a:moveTo>
                    <a:pt x="61874" y="257"/>
                  </a:moveTo>
                  <a:cubicBezTo>
                    <a:pt x="61874" y="16391"/>
                    <a:pt x="-28682" y="48137"/>
                    <a:pt x="9310" y="95496"/>
                  </a:cubicBezTo>
                  <a:cubicBezTo>
                    <a:pt x="47302" y="143376"/>
                    <a:pt x="61874" y="-7029"/>
                    <a:pt x="61874" y="257"/>
                  </a:cubicBezTo>
                  <a:lnTo>
                    <a:pt x="61874" y="2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4C3112E7-B20C-4DD5-A2C7-B5C5BF0F6783}"/>
                </a:ext>
              </a:extLst>
            </p:cNvPr>
            <p:cNvSpPr/>
            <p:nvPr/>
          </p:nvSpPr>
          <p:spPr>
            <a:xfrm>
              <a:off x="2464947" y="3940271"/>
              <a:ext cx="104087" cy="88474"/>
            </a:xfrm>
            <a:custGeom>
              <a:avLst/>
              <a:gdLst>
                <a:gd name="connsiteX0" fmla="*/ 106303 w 104087"/>
                <a:gd name="connsiteY0" fmla="*/ 97 h 88473"/>
                <a:gd name="connsiteX1" fmla="*/ 3777 w 104087"/>
                <a:gd name="connsiteY1" fmla="*/ 83887 h 88473"/>
                <a:gd name="connsiteX2" fmla="*/ 106303 w 104087"/>
                <a:gd name="connsiteY2" fmla="*/ 97 h 88473"/>
                <a:gd name="connsiteX3" fmla="*/ 106303 w 104087"/>
                <a:gd name="connsiteY3" fmla="*/ 97 h 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88473">
                  <a:moveTo>
                    <a:pt x="106303" y="97"/>
                  </a:moveTo>
                  <a:cubicBezTo>
                    <a:pt x="99017" y="-2505"/>
                    <a:pt x="-22765" y="47977"/>
                    <a:pt x="3777" y="83887"/>
                  </a:cubicBezTo>
                  <a:cubicBezTo>
                    <a:pt x="30320" y="119797"/>
                    <a:pt x="106303" y="97"/>
                    <a:pt x="106303" y="97"/>
                  </a:cubicBezTo>
                  <a:lnTo>
                    <a:pt x="106303" y="9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8082A7A0-7492-49D4-B770-021F08448455}"/>
                </a:ext>
              </a:extLst>
            </p:cNvPr>
            <p:cNvSpPr/>
            <p:nvPr/>
          </p:nvSpPr>
          <p:spPr>
            <a:xfrm>
              <a:off x="2588585" y="4028842"/>
              <a:ext cx="124905" cy="114496"/>
            </a:xfrm>
            <a:custGeom>
              <a:avLst/>
              <a:gdLst>
                <a:gd name="connsiteX0" fmla="*/ 125786 w 124904"/>
                <a:gd name="connsiteY0" fmla="*/ 0 h 114495"/>
                <a:gd name="connsiteX1" fmla="*/ 6606 w 124904"/>
                <a:gd name="connsiteY1" fmla="*/ 107210 h 114495"/>
                <a:gd name="connsiteX2" fmla="*/ 125786 w 124904"/>
                <a:gd name="connsiteY2" fmla="*/ 0 h 114495"/>
                <a:gd name="connsiteX3" fmla="*/ 125786 w 124904"/>
                <a:gd name="connsiteY3" fmla="*/ 0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14495">
                  <a:moveTo>
                    <a:pt x="125786" y="0"/>
                  </a:moveTo>
                  <a:cubicBezTo>
                    <a:pt x="125786" y="0"/>
                    <a:pt x="-33988" y="59850"/>
                    <a:pt x="6606" y="107210"/>
                  </a:cubicBezTo>
                  <a:cubicBezTo>
                    <a:pt x="47200" y="155090"/>
                    <a:pt x="125786" y="0"/>
                    <a:pt x="125786" y="0"/>
                  </a:cubicBezTo>
                  <a:lnTo>
                    <a:pt x="12578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FFCFE87-B40D-427A-BE5C-2AB6A32335FB}"/>
                </a:ext>
              </a:extLst>
            </p:cNvPr>
            <p:cNvSpPr/>
            <p:nvPr/>
          </p:nvSpPr>
          <p:spPr>
            <a:xfrm>
              <a:off x="2709010" y="4136052"/>
              <a:ext cx="140518" cy="140517"/>
            </a:xfrm>
            <a:custGeom>
              <a:avLst/>
              <a:gdLst>
                <a:gd name="connsiteX0" fmla="*/ 143796 w 140518"/>
                <a:gd name="connsiteY0" fmla="*/ 0 h 140517"/>
                <a:gd name="connsiteX1" fmla="*/ 7962 w 140518"/>
                <a:gd name="connsiteY1" fmla="*/ 123863 h 140517"/>
                <a:gd name="connsiteX2" fmla="*/ 143796 w 140518"/>
                <a:gd name="connsiteY2" fmla="*/ 0 h 140517"/>
                <a:gd name="connsiteX3" fmla="*/ 143796 w 140518"/>
                <a:gd name="connsiteY3" fmla="*/ 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40517">
                  <a:moveTo>
                    <a:pt x="143796" y="0"/>
                  </a:moveTo>
                  <a:cubicBezTo>
                    <a:pt x="143796" y="0"/>
                    <a:pt x="-39918" y="43196"/>
                    <a:pt x="7962" y="123863"/>
                  </a:cubicBezTo>
                  <a:cubicBezTo>
                    <a:pt x="55842" y="205572"/>
                    <a:pt x="143796" y="0"/>
                    <a:pt x="143796" y="0"/>
                  </a:cubicBezTo>
                  <a:lnTo>
                    <a:pt x="14379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B23F37F8-6F77-4431-997F-2ACF62AB49EA}"/>
                </a:ext>
              </a:extLst>
            </p:cNvPr>
            <p:cNvSpPr/>
            <p:nvPr/>
          </p:nvSpPr>
          <p:spPr>
            <a:xfrm>
              <a:off x="2811057" y="4257833"/>
              <a:ext cx="150927" cy="171743"/>
            </a:xfrm>
            <a:custGeom>
              <a:avLst/>
              <a:gdLst>
                <a:gd name="connsiteX0" fmla="*/ 154164 w 150926"/>
                <a:gd name="connsiteY0" fmla="*/ 0 h 171743"/>
                <a:gd name="connsiteX1" fmla="*/ 6360 w 150926"/>
                <a:gd name="connsiteY1" fmla="*/ 167060 h 171743"/>
                <a:gd name="connsiteX2" fmla="*/ 154164 w 150926"/>
                <a:gd name="connsiteY2" fmla="*/ 0 h 171743"/>
                <a:gd name="connsiteX3" fmla="*/ 154164 w 150926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26" h="171743">
                  <a:moveTo>
                    <a:pt x="154164" y="0"/>
                  </a:moveTo>
                  <a:cubicBezTo>
                    <a:pt x="154164" y="0"/>
                    <a:pt x="-36837" y="114496"/>
                    <a:pt x="6360" y="167060"/>
                  </a:cubicBezTo>
                  <a:cubicBezTo>
                    <a:pt x="49035" y="219623"/>
                    <a:pt x="154164" y="0"/>
                    <a:pt x="154164" y="0"/>
                  </a:cubicBezTo>
                  <a:lnTo>
                    <a:pt x="15416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6842D7E8-857E-4C28-9DBD-F2C7DEDB019E}"/>
                </a:ext>
              </a:extLst>
            </p:cNvPr>
            <p:cNvSpPr/>
            <p:nvPr/>
          </p:nvSpPr>
          <p:spPr>
            <a:xfrm>
              <a:off x="2927407" y="4393762"/>
              <a:ext cx="161336" cy="182152"/>
            </a:xfrm>
            <a:custGeom>
              <a:avLst/>
              <a:gdLst>
                <a:gd name="connsiteX0" fmla="*/ 164280 w 161335"/>
                <a:gd name="connsiteY0" fmla="*/ 424 h 182151"/>
                <a:gd name="connsiteX1" fmla="*/ 6587 w 161335"/>
                <a:gd name="connsiteY1" fmla="*/ 174770 h 182151"/>
                <a:gd name="connsiteX2" fmla="*/ 164280 w 161335"/>
                <a:gd name="connsiteY2" fmla="*/ 424 h 182151"/>
                <a:gd name="connsiteX3" fmla="*/ 164280 w 161335"/>
                <a:gd name="connsiteY3" fmla="*/ 424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182151">
                  <a:moveTo>
                    <a:pt x="164280" y="424"/>
                  </a:moveTo>
                  <a:cubicBezTo>
                    <a:pt x="164280" y="424"/>
                    <a:pt x="-38691" y="114920"/>
                    <a:pt x="6587" y="174770"/>
                  </a:cubicBezTo>
                  <a:cubicBezTo>
                    <a:pt x="51865" y="234100"/>
                    <a:pt x="164280" y="-11545"/>
                    <a:pt x="164280" y="424"/>
                  </a:cubicBezTo>
                  <a:lnTo>
                    <a:pt x="164280" y="4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CCC27F36-A0E8-42CA-A180-1F6632DAFFEF}"/>
                </a:ext>
              </a:extLst>
            </p:cNvPr>
            <p:cNvSpPr/>
            <p:nvPr/>
          </p:nvSpPr>
          <p:spPr>
            <a:xfrm>
              <a:off x="3006978" y="4605918"/>
              <a:ext cx="135314" cy="130109"/>
            </a:xfrm>
            <a:custGeom>
              <a:avLst/>
              <a:gdLst>
                <a:gd name="connsiteX0" fmla="*/ 137273 w 135313"/>
                <a:gd name="connsiteY0" fmla="*/ 85 h 130108"/>
                <a:gd name="connsiteX1" fmla="*/ 3521 w 135313"/>
                <a:gd name="connsiteY1" fmla="*/ 119265 h 130108"/>
                <a:gd name="connsiteX2" fmla="*/ 133110 w 135313"/>
                <a:gd name="connsiteY2" fmla="*/ 6851 h 130108"/>
                <a:gd name="connsiteX3" fmla="*/ 137273 w 135313"/>
                <a:gd name="connsiteY3" fmla="*/ 85 h 130108"/>
                <a:gd name="connsiteX4" fmla="*/ 137273 w 135313"/>
                <a:gd name="connsiteY4" fmla="*/ 85 h 1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3" h="130108">
                  <a:moveTo>
                    <a:pt x="137273" y="85"/>
                  </a:moveTo>
                  <a:cubicBezTo>
                    <a:pt x="129987" y="-2517"/>
                    <a:pt x="-25103" y="54731"/>
                    <a:pt x="3521" y="119265"/>
                  </a:cubicBezTo>
                  <a:cubicBezTo>
                    <a:pt x="28502" y="175992"/>
                    <a:pt x="113333" y="40159"/>
                    <a:pt x="133110" y="6851"/>
                  </a:cubicBezTo>
                  <a:cubicBezTo>
                    <a:pt x="135712" y="3208"/>
                    <a:pt x="137273" y="85"/>
                    <a:pt x="137273" y="85"/>
                  </a:cubicBezTo>
                  <a:lnTo>
                    <a:pt x="137273" y="8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DC146D97-1EFC-44DA-8134-C7CD4012F408}"/>
                </a:ext>
              </a:extLst>
            </p:cNvPr>
            <p:cNvSpPr/>
            <p:nvPr/>
          </p:nvSpPr>
          <p:spPr>
            <a:xfrm>
              <a:off x="3102608" y="4722700"/>
              <a:ext cx="109292" cy="192561"/>
            </a:xfrm>
            <a:custGeom>
              <a:avLst/>
              <a:gdLst>
                <a:gd name="connsiteX0" fmla="*/ 110862 w 109291"/>
                <a:gd name="connsiteY0" fmla="*/ 401 h 192560"/>
                <a:gd name="connsiteX1" fmla="*/ 10418 w 109291"/>
                <a:gd name="connsiteY1" fmla="*/ 186717 h 192560"/>
                <a:gd name="connsiteX2" fmla="*/ 110862 w 109291"/>
                <a:gd name="connsiteY2" fmla="*/ 401 h 192560"/>
                <a:gd name="connsiteX3" fmla="*/ 110862 w 109291"/>
                <a:gd name="connsiteY3" fmla="*/ 40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92560">
                  <a:moveTo>
                    <a:pt x="110862" y="401"/>
                  </a:moveTo>
                  <a:cubicBezTo>
                    <a:pt x="106178" y="11330"/>
                    <a:pt x="-39544" y="124265"/>
                    <a:pt x="10418" y="186717"/>
                  </a:cubicBezTo>
                  <a:cubicBezTo>
                    <a:pt x="60380" y="248649"/>
                    <a:pt x="115546" y="-11569"/>
                    <a:pt x="110862" y="401"/>
                  </a:cubicBezTo>
                  <a:lnTo>
                    <a:pt x="110862" y="4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0846DF14-24BF-482A-A9DF-DD4FC6E4C406}"/>
                </a:ext>
              </a:extLst>
            </p:cNvPr>
            <p:cNvSpPr/>
            <p:nvPr/>
          </p:nvSpPr>
          <p:spPr>
            <a:xfrm>
              <a:off x="3191235" y="4899529"/>
              <a:ext cx="83270" cy="187356"/>
            </a:xfrm>
            <a:custGeom>
              <a:avLst/>
              <a:gdLst>
                <a:gd name="connsiteX0" fmla="*/ 84167 w 83269"/>
                <a:gd name="connsiteY0" fmla="*/ 0 h 187356"/>
                <a:gd name="connsiteX1" fmla="*/ 10265 w 83269"/>
                <a:gd name="connsiteY1" fmla="*/ 181111 h 187356"/>
                <a:gd name="connsiteX2" fmla="*/ 84167 w 83269"/>
                <a:gd name="connsiteY2" fmla="*/ 0 h 187356"/>
                <a:gd name="connsiteX3" fmla="*/ 84167 w 83269"/>
                <a:gd name="connsiteY3" fmla="*/ 0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187356">
                  <a:moveTo>
                    <a:pt x="84167" y="0"/>
                  </a:moveTo>
                  <a:cubicBezTo>
                    <a:pt x="84167" y="0"/>
                    <a:pt x="-35013" y="133751"/>
                    <a:pt x="10265" y="181111"/>
                  </a:cubicBezTo>
                  <a:cubicBezTo>
                    <a:pt x="55543" y="229511"/>
                    <a:pt x="84167" y="0"/>
                    <a:pt x="84167" y="0"/>
                  </a:cubicBezTo>
                  <a:lnTo>
                    <a:pt x="84167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4D324C07-294F-40BF-9BED-4E1D6D409495}"/>
                </a:ext>
              </a:extLst>
            </p:cNvPr>
            <p:cNvSpPr/>
            <p:nvPr/>
          </p:nvSpPr>
          <p:spPr>
            <a:xfrm>
              <a:off x="3346786" y="5045250"/>
              <a:ext cx="52044" cy="208174"/>
            </a:xfrm>
            <a:custGeom>
              <a:avLst/>
              <a:gdLst>
                <a:gd name="connsiteX0" fmla="*/ 26458 w 52043"/>
                <a:gd name="connsiteY0" fmla="*/ 0 h 208173"/>
                <a:gd name="connsiteX1" fmla="*/ 29060 w 52043"/>
                <a:gd name="connsiteY1" fmla="*/ 207653 h 208173"/>
                <a:gd name="connsiteX2" fmla="*/ 26458 w 52043"/>
                <a:gd name="connsiteY2" fmla="*/ 0 h 208173"/>
                <a:gd name="connsiteX3" fmla="*/ 26458 w 52043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08173">
                  <a:moveTo>
                    <a:pt x="26458" y="0"/>
                  </a:moveTo>
                  <a:cubicBezTo>
                    <a:pt x="23856" y="11970"/>
                    <a:pt x="-33392" y="167059"/>
                    <a:pt x="29060" y="207653"/>
                  </a:cubicBezTo>
                  <a:cubicBezTo>
                    <a:pt x="90992" y="248247"/>
                    <a:pt x="26458" y="0"/>
                    <a:pt x="26458" y="0"/>
                  </a:cubicBezTo>
                  <a:lnTo>
                    <a:pt x="2645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DC5867C-AA76-49A1-AFC5-F03639873B88}"/>
                </a:ext>
              </a:extLst>
            </p:cNvPr>
            <p:cNvSpPr/>
            <p:nvPr/>
          </p:nvSpPr>
          <p:spPr>
            <a:xfrm>
              <a:off x="3456072" y="5007255"/>
              <a:ext cx="208175" cy="234195"/>
            </a:xfrm>
            <a:custGeom>
              <a:avLst/>
              <a:gdLst>
                <a:gd name="connsiteX0" fmla="*/ 442 w 208174"/>
                <a:gd name="connsiteY0" fmla="*/ 3 h 234195"/>
                <a:gd name="connsiteX1" fmla="*/ 193525 w 208174"/>
                <a:gd name="connsiteY1" fmla="*/ 233678 h 234195"/>
                <a:gd name="connsiteX2" fmla="*/ 442 w 208174"/>
                <a:gd name="connsiteY2" fmla="*/ 3 h 234195"/>
                <a:gd name="connsiteX3" fmla="*/ 442 w 208174"/>
                <a:gd name="connsiteY3" fmla="*/ 3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234195">
                  <a:moveTo>
                    <a:pt x="442" y="3"/>
                  </a:moveTo>
                  <a:cubicBezTo>
                    <a:pt x="-8405" y="-1038"/>
                    <a:pt x="117541" y="264904"/>
                    <a:pt x="193525" y="233678"/>
                  </a:cubicBezTo>
                  <a:cubicBezTo>
                    <a:pt x="270029" y="202452"/>
                    <a:pt x="81630" y="9371"/>
                    <a:pt x="442" y="3"/>
                  </a:cubicBezTo>
                  <a:lnTo>
                    <a:pt x="442" y="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2262DF30-6F3D-453E-B94F-0ED603F547A3}"/>
                </a:ext>
              </a:extLst>
            </p:cNvPr>
            <p:cNvSpPr/>
            <p:nvPr/>
          </p:nvSpPr>
          <p:spPr>
            <a:xfrm>
              <a:off x="3458971" y="4834169"/>
              <a:ext cx="244606" cy="57248"/>
            </a:xfrm>
            <a:custGeom>
              <a:avLst/>
              <a:gdLst>
                <a:gd name="connsiteX0" fmla="*/ 145 w 244605"/>
                <a:gd name="connsiteY0" fmla="*/ 55992 h 57247"/>
                <a:gd name="connsiteX1" fmla="*/ 248394 w 244605"/>
                <a:gd name="connsiteY1" fmla="*/ 18000 h 57247"/>
                <a:gd name="connsiteX2" fmla="*/ 145 w 244605"/>
                <a:gd name="connsiteY2" fmla="*/ 55992 h 57247"/>
                <a:gd name="connsiteX3" fmla="*/ 145 w 244605"/>
                <a:gd name="connsiteY3" fmla="*/ 55992 h 5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05" h="57247">
                  <a:moveTo>
                    <a:pt x="145" y="55992"/>
                  </a:moveTo>
                  <a:cubicBezTo>
                    <a:pt x="-7141" y="54951"/>
                    <a:pt x="262445" y="75248"/>
                    <a:pt x="248394" y="18000"/>
                  </a:cubicBezTo>
                  <a:cubicBezTo>
                    <a:pt x="233821" y="-39248"/>
                    <a:pt x="14197" y="58594"/>
                    <a:pt x="145" y="55992"/>
                  </a:cubicBezTo>
                  <a:lnTo>
                    <a:pt x="145" y="5599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6E2C68A-BFAC-421F-97FE-78A3B7D32FEE}"/>
                </a:ext>
              </a:extLst>
            </p:cNvPr>
            <p:cNvSpPr/>
            <p:nvPr/>
          </p:nvSpPr>
          <p:spPr>
            <a:xfrm>
              <a:off x="3415920" y="4616803"/>
              <a:ext cx="202971" cy="104087"/>
            </a:xfrm>
            <a:custGeom>
              <a:avLst/>
              <a:gdLst>
                <a:gd name="connsiteX0" fmla="*/ 0 w 202970"/>
                <a:gd name="connsiteY0" fmla="*/ 108900 h 104086"/>
                <a:gd name="connsiteX1" fmla="*/ 202971 w 202970"/>
                <a:gd name="connsiteY1" fmla="*/ 11059 h 104086"/>
                <a:gd name="connsiteX2" fmla="*/ 0 w 202970"/>
                <a:gd name="connsiteY2" fmla="*/ 108900 h 104086"/>
                <a:gd name="connsiteX3" fmla="*/ 0 w 202970"/>
                <a:gd name="connsiteY3" fmla="*/ 10890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70" h="104086">
                  <a:moveTo>
                    <a:pt x="0" y="108900"/>
                  </a:moveTo>
                  <a:cubicBezTo>
                    <a:pt x="0" y="108900"/>
                    <a:pt x="219624" y="49050"/>
                    <a:pt x="202971" y="11059"/>
                  </a:cubicBezTo>
                  <a:cubicBezTo>
                    <a:pt x="186317" y="-27454"/>
                    <a:pt x="38512" y="41764"/>
                    <a:pt x="0" y="108900"/>
                  </a:cubicBezTo>
                  <a:lnTo>
                    <a:pt x="0" y="10890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E6759777-236F-4BAF-A20C-619988DF9AFE}"/>
                </a:ext>
              </a:extLst>
            </p:cNvPr>
            <p:cNvSpPr/>
            <p:nvPr/>
          </p:nvSpPr>
          <p:spPr>
            <a:xfrm>
              <a:off x="3358627" y="4410369"/>
              <a:ext cx="182153" cy="135313"/>
            </a:xfrm>
            <a:custGeom>
              <a:avLst/>
              <a:gdLst>
                <a:gd name="connsiteX0" fmla="*/ 45 w 182153"/>
                <a:gd name="connsiteY0" fmla="*/ 138387 h 135312"/>
                <a:gd name="connsiteX1" fmla="*/ 179075 w 182153"/>
                <a:gd name="connsiteY1" fmla="*/ 16605 h 135312"/>
                <a:gd name="connsiteX2" fmla="*/ 45 w 182153"/>
                <a:gd name="connsiteY2" fmla="*/ 138387 h 135312"/>
                <a:gd name="connsiteX3" fmla="*/ 45 w 182153"/>
                <a:gd name="connsiteY3" fmla="*/ 138387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53" h="135312">
                  <a:moveTo>
                    <a:pt x="45" y="138387"/>
                  </a:moveTo>
                  <a:cubicBezTo>
                    <a:pt x="-3598" y="147755"/>
                    <a:pt x="217067" y="71771"/>
                    <a:pt x="179075" y="16605"/>
                  </a:cubicBezTo>
                  <a:cubicBezTo>
                    <a:pt x="141083" y="-38040"/>
                    <a:pt x="31271" y="52515"/>
                    <a:pt x="45" y="138387"/>
                  </a:cubicBezTo>
                  <a:lnTo>
                    <a:pt x="45" y="13838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371076A9-961B-49C1-8A8F-24CDEE82006A}"/>
                </a:ext>
              </a:extLst>
            </p:cNvPr>
            <p:cNvSpPr/>
            <p:nvPr/>
          </p:nvSpPr>
          <p:spPr>
            <a:xfrm>
              <a:off x="3272789" y="4243010"/>
              <a:ext cx="140518" cy="124904"/>
            </a:xfrm>
            <a:custGeom>
              <a:avLst/>
              <a:gdLst>
                <a:gd name="connsiteX0" fmla="*/ 10 w 140518"/>
                <a:gd name="connsiteY0" fmla="*/ 124635 h 124904"/>
                <a:gd name="connsiteX1" fmla="*/ 141049 w 140518"/>
                <a:gd name="connsiteY1" fmla="*/ 14823 h 124904"/>
                <a:gd name="connsiteX2" fmla="*/ 10 w 140518"/>
                <a:gd name="connsiteY2" fmla="*/ 124635 h 124904"/>
                <a:gd name="connsiteX3" fmla="*/ 10 w 140518"/>
                <a:gd name="connsiteY3" fmla="*/ 124635 h 12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24904">
                  <a:moveTo>
                    <a:pt x="10" y="124635"/>
                  </a:moveTo>
                  <a:cubicBezTo>
                    <a:pt x="-1551" y="131921"/>
                    <a:pt x="171755" y="62703"/>
                    <a:pt x="141049" y="14823"/>
                  </a:cubicBezTo>
                  <a:cubicBezTo>
                    <a:pt x="109823" y="-33056"/>
                    <a:pt x="14583" y="43447"/>
                    <a:pt x="10" y="124635"/>
                  </a:cubicBezTo>
                  <a:lnTo>
                    <a:pt x="10" y="124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63DA60A2-2A0F-4905-A298-084D6491564D}"/>
                </a:ext>
              </a:extLst>
            </p:cNvPr>
            <p:cNvSpPr/>
            <p:nvPr/>
          </p:nvSpPr>
          <p:spPr>
            <a:xfrm>
              <a:off x="3186928" y="4062570"/>
              <a:ext cx="114496" cy="114496"/>
            </a:xfrm>
            <a:custGeom>
              <a:avLst/>
              <a:gdLst>
                <a:gd name="connsiteX0" fmla="*/ 0 w 114496"/>
                <a:gd name="connsiteY0" fmla="*/ 118759 h 114495"/>
                <a:gd name="connsiteX1" fmla="*/ 109812 w 114496"/>
                <a:gd name="connsiteY1" fmla="*/ 4264 h 114495"/>
                <a:gd name="connsiteX2" fmla="*/ 0 w 114496"/>
                <a:gd name="connsiteY2" fmla="*/ 118759 h 114495"/>
                <a:gd name="connsiteX3" fmla="*/ 0 w 114496"/>
                <a:gd name="connsiteY3" fmla="*/ 118759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114495">
                  <a:moveTo>
                    <a:pt x="0" y="118759"/>
                  </a:moveTo>
                  <a:cubicBezTo>
                    <a:pt x="0" y="118759"/>
                    <a:pt x="155090" y="34969"/>
                    <a:pt x="109812" y="4264"/>
                  </a:cubicBezTo>
                  <a:cubicBezTo>
                    <a:pt x="64534" y="-26442"/>
                    <a:pt x="0" y="118759"/>
                    <a:pt x="0" y="118759"/>
                  </a:cubicBezTo>
                  <a:lnTo>
                    <a:pt x="0" y="11875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8CD4CD80-98A1-43C1-9D71-984AAF769680}"/>
                </a:ext>
              </a:extLst>
            </p:cNvPr>
            <p:cNvSpPr/>
            <p:nvPr/>
          </p:nvSpPr>
          <p:spPr>
            <a:xfrm>
              <a:off x="3063047" y="3949228"/>
              <a:ext cx="72861" cy="104087"/>
            </a:xfrm>
            <a:custGeom>
              <a:avLst/>
              <a:gdLst>
                <a:gd name="connsiteX0" fmla="*/ 17 w 72861"/>
                <a:gd name="connsiteY0" fmla="*/ 105635 h 104086"/>
                <a:gd name="connsiteX1" fmla="*/ 57265 w 72861"/>
                <a:gd name="connsiteY1" fmla="*/ 5192 h 104086"/>
                <a:gd name="connsiteX2" fmla="*/ 17 w 72861"/>
                <a:gd name="connsiteY2" fmla="*/ 105635 h 104086"/>
                <a:gd name="connsiteX3" fmla="*/ 17 w 72861"/>
                <a:gd name="connsiteY3" fmla="*/ 105635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04086">
                  <a:moveTo>
                    <a:pt x="17" y="105635"/>
                  </a:moveTo>
                  <a:cubicBezTo>
                    <a:pt x="17" y="105635"/>
                    <a:pt x="117115" y="39020"/>
                    <a:pt x="57265" y="5192"/>
                  </a:cubicBezTo>
                  <a:cubicBezTo>
                    <a:pt x="-2586" y="-27596"/>
                    <a:pt x="17" y="105635"/>
                    <a:pt x="17" y="105635"/>
                  </a:cubicBezTo>
                  <a:lnTo>
                    <a:pt x="17" y="105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4C8659A-2374-49E9-9555-858C613932EC}"/>
                </a:ext>
              </a:extLst>
            </p:cNvPr>
            <p:cNvSpPr/>
            <p:nvPr/>
          </p:nvSpPr>
          <p:spPr>
            <a:xfrm>
              <a:off x="2952549" y="3842018"/>
              <a:ext cx="52044" cy="109291"/>
            </a:xfrm>
            <a:custGeom>
              <a:avLst/>
              <a:gdLst>
                <a:gd name="connsiteX0" fmla="*/ 702 w 52043"/>
                <a:gd name="connsiteY0" fmla="*/ 110321 h 109291"/>
                <a:gd name="connsiteX1" fmla="*/ 38694 w 52043"/>
                <a:gd name="connsiteY1" fmla="*/ 3111 h 109291"/>
                <a:gd name="connsiteX2" fmla="*/ 702 w 52043"/>
                <a:gd name="connsiteY2" fmla="*/ 110321 h 109291"/>
                <a:gd name="connsiteX3" fmla="*/ 702 w 52043"/>
                <a:gd name="connsiteY3" fmla="*/ 110321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09291">
                  <a:moveTo>
                    <a:pt x="702" y="110321"/>
                  </a:moveTo>
                  <a:cubicBezTo>
                    <a:pt x="-859" y="117086"/>
                    <a:pt x="91259" y="26531"/>
                    <a:pt x="38694" y="3111"/>
                  </a:cubicBezTo>
                  <a:cubicBezTo>
                    <a:pt x="-13870" y="-20829"/>
                    <a:pt x="3305" y="100953"/>
                    <a:pt x="702" y="110321"/>
                  </a:cubicBezTo>
                  <a:lnTo>
                    <a:pt x="702" y="11032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67984DD-E44C-445F-8C84-CF2250E627DF}"/>
                </a:ext>
              </a:extLst>
            </p:cNvPr>
            <p:cNvSpPr/>
            <p:nvPr/>
          </p:nvSpPr>
          <p:spPr>
            <a:xfrm>
              <a:off x="2806012" y="3778766"/>
              <a:ext cx="46839" cy="83269"/>
            </a:xfrm>
            <a:custGeom>
              <a:avLst/>
              <a:gdLst>
                <a:gd name="connsiteX0" fmla="*/ 16089 w 46839"/>
                <a:gd name="connsiteY0" fmla="*/ 87701 h 83269"/>
                <a:gd name="connsiteX1" fmla="*/ 28059 w 46839"/>
                <a:gd name="connsiteY1" fmla="*/ 1830 h 83269"/>
                <a:gd name="connsiteX2" fmla="*/ 16089 w 46839"/>
                <a:gd name="connsiteY2" fmla="*/ 87701 h 83269"/>
                <a:gd name="connsiteX3" fmla="*/ 16089 w 46839"/>
                <a:gd name="connsiteY3" fmla="*/ 87701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83269">
                  <a:moveTo>
                    <a:pt x="16089" y="87701"/>
                  </a:moveTo>
                  <a:cubicBezTo>
                    <a:pt x="16089" y="87701"/>
                    <a:pt x="82705" y="18483"/>
                    <a:pt x="28059" y="1830"/>
                  </a:cubicBezTo>
                  <a:cubicBezTo>
                    <a:pt x="-27107" y="-14824"/>
                    <a:pt x="16089" y="87701"/>
                    <a:pt x="16089" y="87701"/>
                  </a:cubicBezTo>
                  <a:lnTo>
                    <a:pt x="16089" y="877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D0B10A83-D953-4362-A3AB-09E4D314560B}"/>
                </a:ext>
              </a:extLst>
            </p:cNvPr>
            <p:cNvSpPr/>
            <p:nvPr/>
          </p:nvSpPr>
          <p:spPr>
            <a:xfrm>
              <a:off x="3226215" y="3358994"/>
              <a:ext cx="41635" cy="104087"/>
            </a:xfrm>
            <a:custGeom>
              <a:avLst/>
              <a:gdLst>
                <a:gd name="connsiteX0" fmla="*/ 41901 w 41634"/>
                <a:gd name="connsiteY0" fmla="*/ 570 h 104086"/>
                <a:gd name="connsiteX1" fmla="*/ 16920 w 41634"/>
                <a:gd name="connsiteY1" fmla="*/ 97371 h 104086"/>
                <a:gd name="connsiteX2" fmla="*/ 41901 w 41634"/>
                <a:gd name="connsiteY2" fmla="*/ 570 h 104086"/>
                <a:gd name="connsiteX3" fmla="*/ 41901 w 41634"/>
                <a:gd name="connsiteY3" fmla="*/ 57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04086">
                  <a:moveTo>
                    <a:pt x="41901" y="570"/>
                  </a:moveTo>
                  <a:cubicBezTo>
                    <a:pt x="55432" y="8897"/>
                    <a:pt x="-36685" y="54175"/>
                    <a:pt x="16920" y="97371"/>
                  </a:cubicBezTo>
                  <a:cubicBezTo>
                    <a:pt x="70525" y="140046"/>
                    <a:pt x="24206" y="-10359"/>
                    <a:pt x="41901" y="570"/>
                  </a:cubicBezTo>
                  <a:lnTo>
                    <a:pt x="41901" y="5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67C43F4-1DB0-4FD3-AB29-37F06050AD06}"/>
                </a:ext>
              </a:extLst>
            </p:cNvPr>
            <p:cNvSpPr/>
            <p:nvPr/>
          </p:nvSpPr>
          <p:spPr>
            <a:xfrm>
              <a:off x="3436146" y="3348635"/>
              <a:ext cx="93679" cy="182152"/>
            </a:xfrm>
            <a:custGeom>
              <a:avLst/>
              <a:gdLst>
                <a:gd name="connsiteX0" fmla="*/ 68248 w 93678"/>
                <a:gd name="connsiteY0" fmla="*/ 0 h 182151"/>
                <a:gd name="connsiteX1" fmla="*/ 39624 w 93678"/>
                <a:gd name="connsiteY1" fmla="*/ 175386 h 182151"/>
                <a:gd name="connsiteX2" fmla="*/ 68248 w 93678"/>
                <a:gd name="connsiteY2" fmla="*/ 0 h 182151"/>
                <a:gd name="connsiteX3" fmla="*/ 68248 w 93678"/>
                <a:gd name="connsiteY3" fmla="*/ 0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82151">
                  <a:moveTo>
                    <a:pt x="68248" y="0"/>
                  </a:moveTo>
                  <a:cubicBezTo>
                    <a:pt x="68248" y="0"/>
                    <a:pt x="-63943" y="118139"/>
                    <a:pt x="39624" y="175386"/>
                  </a:cubicBezTo>
                  <a:cubicBezTo>
                    <a:pt x="143191" y="232634"/>
                    <a:pt x="68248" y="0"/>
                    <a:pt x="68248" y="0"/>
                  </a:cubicBezTo>
                  <a:lnTo>
                    <a:pt x="6824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36FF72B0-BCBC-4450-941C-8AC441B331FF}"/>
                </a:ext>
              </a:extLst>
            </p:cNvPr>
            <p:cNvSpPr/>
            <p:nvPr/>
          </p:nvSpPr>
          <p:spPr>
            <a:xfrm>
              <a:off x="3618703" y="3383825"/>
              <a:ext cx="104087" cy="255013"/>
            </a:xfrm>
            <a:custGeom>
              <a:avLst/>
              <a:gdLst>
                <a:gd name="connsiteX0" fmla="*/ 96989 w 104087"/>
                <a:gd name="connsiteY0" fmla="*/ 720 h 255012"/>
                <a:gd name="connsiteX1" fmla="*/ 36098 w 104087"/>
                <a:gd name="connsiteY1" fmla="*/ 251049 h 255012"/>
                <a:gd name="connsiteX2" fmla="*/ 96989 w 104087"/>
                <a:gd name="connsiteY2" fmla="*/ 720 h 255012"/>
                <a:gd name="connsiteX3" fmla="*/ 96989 w 104087"/>
                <a:gd name="connsiteY3" fmla="*/ 7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96989" y="720"/>
                  </a:moveTo>
                  <a:cubicBezTo>
                    <a:pt x="94387" y="13210"/>
                    <a:pt x="-71112" y="204730"/>
                    <a:pt x="36098" y="251049"/>
                  </a:cubicBezTo>
                  <a:cubicBezTo>
                    <a:pt x="143308" y="297888"/>
                    <a:pt x="100632" y="-16975"/>
                    <a:pt x="96989" y="720"/>
                  </a:cubicBezTo>
                  <a:lnTo>
                    <a:pt x="96989" y="7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F3DCD8C4-FFFC-4D0E-904D-AA11544C3A20}"/>
                </a:ext>
              </a:extLst>
            </p:cNvPr>
            <p:cNvSpPr/>
            <p:nvPr/>
          </p:nvSpPr>
          <p:spPr>
            <a:xfrm>
              <a:off x="3793659" y="3413168"/>
              <a:ext cx="93679" cy="260217"/>
            </a:xfrm>
            <a:custGeom>
              <a:avLst/>
              <a:gdLst>
                <a:gd name="connsiteX0" fmla="*/ 97420 w 93678"/>
                <a:gd name="connsiteY0" fmla="*/ 0 h 260217"/>
                <a:gd name="connsiteX1" fmla="*/ 25600 w 93678"/>
                <a:gd name="connsiteY1" fmla="*/ 257615 h 260217"/>
                <a:gd name="connsiteX2" fmla="*/ 97420 w 93678"/>
                <a:gd name="connsiteY2" fmla="*/ 0 h 260217"/>
                <a:gd name="connsiteX3" fmla="*/ 97420 w 93678"/>
                <a:gd name="connsiteY3" fmla="*/ 0 h 26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60217">
                  <a:moveTo>
                    <a:pt x="97420" y="0"/>
                  </a:moveTo>
                  <a:cubicBezTo>
                    <a:pt x="97420" y="17695"/>
                    <a:pt x="-60273" y="204010"/>
                    <a:pt x="25600" y="257615"/>
                  </a:cubicBezTo>
                  <a:cubicBezTo>
                    <a:pt x="111472" y="311740"/>
                    <a:pt x="97420" y="0"/>
                    <a:pt x="97420" y="0"/>
                  </a:cubicBezTo>
                  <a:lnTo>
                    <a:pt x="9742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BC24834-C312-418D-B1FA-213DFB69FD32}"/>
                </a:ext>
              </a:extLst>
            </p:cNvPr>
            <p:cNvSpPr/>
            <p:nvPr/>
          </p:nvSpPr>
          <p:spPr>
            <a:xfrm>
              <a:off x="4006324" y="3495397"/>
              <a:ext cx="104087" cy="255013"/>
            </a:xfrm>
            <a:custGeom>
              <a:avLst/>
              <a:gdLst>
                <a:gd name="connsiteX0" fmla="*/ 102819 w 104087"/>
                <a:gd name="connsiteY0" fmla="*/ 0 h 255012"/>
                <a:gd name="connsiteX1" fmla="*/ 31519 w 104087"/>
                <a:gd name="connsiteY1" fmla="*/ 243563 h 255012"/>
                <a:gd name="connsiteX2" fmla="*/ 102819 w 104087"/>
                <a:gd name="connsiteY2" fmla="*/ 0 h 255012"/>
                <a:gd name="connsiteX3" fmla="*/ 102819 w 104087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102819" y="0"/>
                  </a:moveTo>
                  <a:cubicBezTo>
                    <a:pt x="102819" y="0"/>
                    <a:pt x="-68926" y="157692"/>
                    <a:pt x="31519" y="243563"/>
                  </a:cubicBezTo>
                  <a:cubicBezTo>
                    <a:pt x="131443" y="329435"/>
                    <a:pt x="102819" y="0"/>
                    <a:pt x="102819" y="0"/>
                  </a:cubicBezTo>
                  <a:lnTo>
                    <a:pt x="10281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0422E6C2-C72C-40B8-8D7F-F9C7DE04A83A}"/>
                </a:ext>
              </a:extLst>
            </p:cNvPr>
            <p:cNvSpPr/>
            <p:nvPr/>
          </p:nvSpPr>
          <p:spPr>
            <a:xfrm>
              <a:off x="4202173" y="3602866"/>
              <a:ext cx="98883" cy="281034"/>
            </a:xfrm>
            <a:custGeom>
              <a:avLst/>
              <a:gdLst>
                <a:gd name="connsiteX0" fmla="*/ 71428 w 98883"/>
                <a:gd name="connsiteY0" fmla="*/ 261 h 281034"/>
                <a:gd name="connsiteX1" fmla="*/ 42804 w 98883"/>
                <a:gd name="connsiteY1" fmla="*/ 276091 h 281034"/>
                <a:gd name="connsiteX2" fmla="*/ 71428 w 98883"/>
                <a:gd name="connsiteY2" fmla="*/ 261 h 281034"/>
                <a:gd name="connsiteX3" fmla="*/ 71428 w 98883"/>
                <a:gd name="connsiteY3" fmla="*/ 261 h 28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281034">
                  <a:moveTo>
                    <a:pt x="71428" y="261"/>
                  </a:moveTo>
                  <a:cubicBezTo>
                    <a:pt x="71428" y="261"/>
                    <a:pt x="-68049" y="225609"/>
                    <a:pt x="42804" y="276091"/>
                  </a:cubicBezTo>
                  <a:cubicBezTo>
                    <a:pt x="154178" y="326053"/>
                    <a:pt x="75071" y="-10668"/>
                    <a:pt x="71428" y="261"/>
                  </a:cubicBezTo>
                  <a:lnTo>
                    <a:pt x="71428" y="26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6A648613-BDBE-432F-919F-32C140AF9248}"/>
                </a:ext>
              </a:extLst>
            </p:cNvPr>
            <p:cNvSpPr/>
            <p:nvPr/>
          </p:nvSpPr>
          <p:spPr>
            <a:xfrm>
              <a:off x="4377977" y="3681415"/>
              <a:ext cx="88474" cy="255013"/>
            </a:xfrm>
            <a:custGeom>
              <a:avLst/>
              <a:gdLst>
                <a:gd name="connsiteX0" fmla="*/ 46030 w 88474"/>
                <a:gd name="connsiteY0" fmla="*/ 298 h 255012"/>
                <a:gd name="connsiteX1" fmla="*/ 46030 w 88474"/>
                <a:gd name="connsiteY1" fmla="*/ 254270 h 255012"/>
                <a:gd name="connsiteX2" fmla="*/ 46030 w 88474"/>
                <a:gd name="connsiteY2" fmla="*/ 298 h 255012"/>
                <a:gd name="connsiteX3" fmla="*/ 46030 w 88474"/>
                <a:gd name="connsiteY3" fmla="*/ 298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55012">
                  <a:moveTo>
                    <a:pt x="46030" y="298"/>
                  </a:moveTo>
                  <a:cubicBezTo>
                    <a:pt x="46030" y="298"/>
                    <a:pt x="-57537" y="225646"/>
                    <a:pt x="46030" y="254270"/>
                  </a:cubicBezTo>
                  <a:cubicBezTo>
                    <a:pt x="150117" y="282894"/>
                    <a:pt x="42387" y="-10631"/>
                    <a:pt x="46030" y="298"/>
                  </a:cubicBezTo>
                  <a:lnTo>
                    <a:pt x="46030" y="2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B3530AD-685B-4A2C-9FF0-E217B2FA8014}"/>
                </a:ext>
              </a:extLst>
            </p:cNvPr>
            <p:cNvSpPr/>
            <p:nvPr/>
          </p:nvSpPr>
          <p:spPr>
            <a:xfrm>
              <a:off x="4558243" y="3710337"/>
              <a:ext cx="109292" cy="218582"/>
            </a:xfrm>
            <a:custGeom>
              <a:avLst/>
              <a:gdLst>
                <a:gd name="connsiteX0" fmla="*/ 5242 w 109291"/>
                <a:gd name="connsiteY0" fmla="*/ 0 h 218582"/>
                <a:gd name="connsiteX1" fmla="*/ 80185 w 109291"/>
                <a:gd name="connsiteY1" fmla="*/ 218062 h 218582"/>
                <a:gd name="connsiteX2" fmla="*/ 5242 w 109291"/>
                <a:gd name="connsiteY2" fmla="*/ 0 h 218582"/>
                <a:gd name="connsiteX3" fmla="*/ 5242 w 109291"/>
                <a:gd name="connsiteY3" fmla="*/ 0 h 2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218582">
                  <a:moveTo>
                    <a:pt x="5242" y="0"/>
                  </a:moveTo>
                  <a:cubicBezTo>
                    <a:pt x="1598" y="14051"/>
                    <a:pt x="-23382" y="232634"/>
                    <a:pt x="80185" y="218062"/>
                  </a:cubicBezTo>
                  <a:cubicBezTo>
                    <a:pt x="184272" y="204010"/>
                    <a:pt x="5242" y="0"/>
                    <a:pt x="5242" y="0"/>
                  </a:cubicBezTo>
                  <a:lnTo>
                    <a:pt x="52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580D4F63-BA86-4704-B539-459FE7E07B75}"/>
                </a:ext>
              </a:extLst>
            </p:cNvPr>
            <p:cNvSpPr/>
            <p:nvPr/>
          </p:nvSpPr>
          <p:spPr>
            <a:xfrm>
              <a:off x="4635289" y="3618001"/>
              <a:ext cx="197766" cy="78065"/>
            </a:xfrm>
            <a:custGeom>
              <a:avLst/>
              <a:gdLst>
                <a:gd name="connsiteX0" fmla="*/ 16 w 197766"/>
                <a:gd name="connsiteY0" fmla="*/ 17393 h 78065"/>
                <a:gd name="connsiteX1" fmla="*/ 200384 w 197766"/>
                <a:gd name="connsiteY1" fmla="*/ 53303 h 78065"/>
                <a:gd name="connsiteX2" fmla="*/ 16 w 197766"/>
                <a:gd name="connsiteY2" fmla="*/ 17393 h 78065"/>
                <a:gd name="connsiteX3" fmla="*/ 16 w 197766"/>
                <a:gd name="connsiteY3" fmla="*/ 17393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6" h="78065">
                  <a:moveTo>
                    <a:pt x="16" y="17393"/>
                  </a:moveTo>
                  <a:cubicBezTo>
                    <a:pt x="-2066" y="28322"/>
                    <a:pt x="204028" y="128245"/>
                    <a:pt x="200384" y="53303"/>
                  </a:cubicBezTo>
                  <a:cubicBezTo>
                    <a:pt x="196741" y="-22160"/>
                    <a:pt x="3659" y="-822"/>
                    <a:pt x="16" y="17393"/>
                  </a:cubicBezTo>
                  <a:lnTo>
                    <a:pt x="16" y="1739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7E930EF5-DEFD-4BCB-B448-F41B428E6A93}"/>
                </a:ext>
              </a:extLst>
            </p:cNvPr>
            <p:cNvSpPr/>
            <p:nvPr/>
          </p:nvSpPr>
          <p:spPr>
            <a:xfrm>
              <a:off x="4538503" y="3359855"/>
              <a:ext cx="187357" cy="166539"/>
            </a:xfrm>
            <a:custGeom>
              <a:avLst/>
              <a:gdLst>
                <a:gd name="connsiteX0" fmla="*/ 0 w 187357"/>
                <a:gd name="connsiteY0" fmla="*/ 171452 h 166538"/>
                <a:gd name="connsiteX1" fmla="*/ 182673 w 187357"/>
                <a:gd name="connsiteY1" fmla="*/ 13760 h 166538"/>
                <a:gd name="connsiteX2" fmla="*/ 0 w 187357"/>
                <a:gd name="connsiteY2" fmla="*/ 171452 h 166538"/>
                <a:gd name="connsiteX3" fmla="*/ 0 w 187357"/>
                <a:gd name="connsiteY3" fmla="*/ 171452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66538">
                  <a:moveTo>
                    <a:pt x="0" y="171452"/>
                  </a:moveTo>
                  <a:cubicBezTo>
                    <a:pt x="0" y="171452"/>
                    <a:pt x="228992" y="85580"/>
                    <a:pt x="182673" y="13760"/>
                  </a:cubicBezTo>
                  <a:cubicBezTo>
                    <a:pt x="136355" y="-57539"/>
                    <a:pt x="0" y="171452"/>
                    <a:pt x="0" y="171452"/>
                  </a:cubicBezTo>
                  <a:lnTo>
                    <a:pt x="0" y="17145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9E213CC0-168F-469C-AB1A-69A35A2D186A}"/>
                </a:ext>
              </a:extLst>
            </p:cNvPr>
            <p:cNvSpPr/>
            <p:nvPr/>
          </p:nvSpPr>
          <p:spPr>
            <a:xfrm>
              <a:off x="4413598" y="3181999"/>
              <a:ext cx="119701" cy="244604"/>
            </a:xfrm>
            <a:custGeom>
              <a:avLst/>
              <a:gdLst>
                <a:gd name="connsiteX0" fmla="*/ 0 w 119700"/>
                <a:gd name="connsiteY0" fmla="*/ 249384 h 244604"/>
                <a:gd name="connsiteX1" fmla="*/ 107210 w 119700"/>
                <a:gd name="connsiteY1" fmla="*/ 16750 h 244604"/>
                <a:gd name="connsiteX2" fmla="*/ 0 w 119700"/>
                <a:gd name="connsiteY2" fmla="*/ 249384 h 244604"/>
                <a:gd name="connsiteX3" fmla="*/ 0 w 119700"/>
                <a:gd name="connsiteY3" fmla="*/ 24938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244604">
                  <a:moveTo>
                    <a:pt x="0" y="249384"/>
                  </a:moveTo>
                  <a:cubicBezTo>
                    <a:pt x="21338" y="242098"/>
                    <a:pt x="171744" y="109908"/>
                    <a:pt x="107210" y="16750"/>
                  </a:cubicBezTo>
                  <a:cubicBezTo>
                    <a:pt x="42676" y="-76407"/>
                    <a:pt x="0" y="249384"/>
                    <a:pt x="0" y="249384"/>
                  </a:cubicBezTo>
                  <a:lnTo>
                    <a:pt x="0" y="24938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F0CDEF7D-4573-44FE-9489-84BC3C332805}"/>
                </a:ext>
              </a:extLst>
            </p:cNvPr>
            <p:cNvSpPr/>
            <p:nvPr/>
          </p:nvSpPr>
          <p:spPr>
            <a:xfrm>
              <a:off x="4234568" y="3064134"/>
              <a:ext cx="114496" cy="255013"/>
            </a:xfrm>
            <a:custGeom>
              <a:avLst/>
              <a:gdLst>
                <a:gd name="connsiteX0" fmla="*/ 0 w 114496"/>
                <a:gd name="connsiteY0" fmla="*/ 259520 h 255012"/>
                <a:gd name="connsiteX1" fmla="*/ 96802 w 114496"/>
                <a:gd name="connsiteY1" fmla="*/ 5548 h 255012"/>
                <a:gd name="connsiteX2" fmla="*/ 0 w 114496"/>
                <a:gd name="connsiteY2" fmla="*/ 259520 h 255012"/>
                <a:gd name="connsiteX3" fmla="*/ 0 w 114496"/>
                <a:gd name="connsiteY3" fmla="*/ 2595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255012">
                  <a:moveTo>
                    <a:pt x="0" y="259520"/>
                  </a:moveTo>
                  <a:cubicBezTo>
                    <a:pt x="14573" y="259520"/>
                    <a:pt x="175388" y="55509"/>
                    <a:pt x="96802" y="5548"/>
                  </a:cubicBezTo>
                  <a:cubicBezTo>
                    <a:pt x="17695" y="-44414"/>
                    <a:pt x="0" y="259520"/>
                    <a:pt x="0" y="259520"/>
                  </a:cubicBezTo>
                  <a:lnTo>
                    <a:pt x="0" y="2595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89321163-EE52-4DEF-ACB1-03267D908049}"/>
                </a:ext>
              </a:extLst>
            </p:cNvPr>
            <p:cNvSpPr/>
            <p:nvPr/>
          </p:nvSpPr>
          <p:spPr>
            <a:xfrm>
              <a:off x="4014865" y="2972380"/>
              <a:ext cx="83270" cy="270626"/>
            </a:xfrm>
            <a:custGeom>
              <a:avLst/>
              <a:gdLst>
                <a:gd name="connsiteX0" fmla="*/ 12049 w 83269"/>
                <a:gd name="connsiteY0" fmla="*/ 272688 h 270625"/>
                <a:gd name="connsiteX1" fmla="*/ 54725 w 83269"/>
                <a:gd name="connsiteY1" fmla="*/ 501 h 270625"/>
                <a:gd name="connsiteX2" fmla="*/ 12049 w 83269"/>
                <a:gd name="connsiteY2" fmla="*/ 272688 h 270625"/>
                <a:gd name="connsiteX3" fmla="*/ 12049 w 83269"/>
                <a:gd name="connsiteY3" fmla="*/ 272688 h 2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70625">
                  <a:moveTo>
                    <a:pt x="12049" y="272688"/>
                  </a:moveTo>
                  <a:cubicBezTo>
                    <a:pt x="22978" y="265402"/>
                    <a:pt x="144240" y="15073"/>
                    <a:pt x="54725" y="501"/>
                  </a:cubicBezTo>
                  <a:cubicBezTo>
                    <a:pt x="-34270" y="-13551"/>
                    <a:pt x="12049" y="272688"/>
                    <a:pt x="12049" y="272688"/>
                  </a:cubicBezTo>
                  <a:lnTo>
                    <a:pt x="12049" y="27268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47BFB135-CE36-4380-B179-78CAFF7FE3D7}"/>
                </a:ext>
              </a:extLst>
            </p:cNvPr>
            <p:cNvSpPr/>
            <p:nvPr/>
          </p:nvSpPr>
          <p:spPr>
            <a:xfrm>
              <a:off x="3785614" y="2940796"/>
              <a:ext cx="67657" cy="244604"/>
            </a:xfrm>
            <a:custGeom>
              <a:avLst/>
              <a:gdLst>
                <a:gd name="connsiteX0" fmla="*/ 12307 w 67656"/>
                <a:gd name="connsiteY0" fmla="*/ 247024 h 244604"/>
                <a:gd name="connsiteX1" fmla="*/ 44574 w 67656"/>
                <a:gd name="connsiteY1" fmla="*/ 338 h 244604"/>
                <a:gd name="connsiteX2" fmla="*/ 12307 w 67656"/>
                <a:gd name="connsiteY2" fmla="*/ 247024 h 244604"/>
                <a:gd name="connsiteX3" fmla="*/ 12307 w 67656"/>
                <a:gd name="connsiteY3" fmla="*/ 24702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44604">
                  <a:moveTo>
                    <a:pt x="12307" y="247024"/>
                  </a:moveTo>
                  <a:cubicBezTo>
                    <a:pt x="12307" y="247024"/>
                    <a:pt x="119517" y="10747"/>
                    <a:pt x="44574" y="338"/>
                  </a:cubicBezTo>
                  <a:cubicBezTo>
                    <a:pt x="-30890" y="-10591"/>
                    <a:pt x="12307" y="247024"/>
                    <a:pt x="12307" y="247024"/>
                  </a:cubicBezTo>
                  <a:lnTo>
                    <a:pt x="12307" y="2470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597167C7-1DD8-4FC9-9863-BA04AA6309AF}"/>
                </a:ext>
              </a:extLst>
            </p:cNvPr>
            <p:cNvSpPr/>
            <p:nvPr/>
          </p:nvSpPr>
          <p:spPr>
            <a:xfrm>
              <a:off x="3566949" y="2926402"/>
              <a:ext cx="88474" cy="234195"/>
            </a:xfrm>
            <a:custGeom>
              <a:avLst/>
              <a:gdLst>
                <a:gd name="connsiteX0" fmla="*/ 23318 w 88474"/>
                <a:gd name="connsiteY0" fmla="*/ 236438 h 234195"/>
                <a:gd name="connsiteX1" fmla="*/ 51942 w 88474"/>
                <a:gd name="connsiteY1" fmla="*/ 160 h 234195"/>
                <a:gd name="connsiteX2" fmla="*/ 23318 w 88474"/>
                <a:gd name="connsiteY2" fmla="*/ 236438 h 234195"/>
                <a:gd name="connsiteX3" fmla="*/ 23318 w 88474"/>
                <a:gd name="connsiteY3" fmla="*/ 236438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34195">
                  <a:moveTo>
                    <a:pt x="23318" y="236438"/>
                  </a:moveTo>
                  <a:cubicBezTo>
                    <a:pt x="23318" y="236438"/>
                    <a:pt x="148743" y="7446"/>
                    <a:pt x="51942" y="160"/>
                  </a:cubicBezTo>
                  <a:cubicBezTo>
                    <a:pt x="-44860" y="-7126"/>
                    <a:pt x="23318" y="236438"/>
                    <a:pt x="23318" y="236438"/>
                  </a:cubicBezTo>
                  <a:lnTo>
                    <a:pt x="23318" y="23643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D971FBFF-EB3F-44E4-9728-4A68B5026E09}"/>
                </a:ext>
              </a:extLst>
            </p:cNvPr>
            <p:cNvSpPr/>
            <p:nvPr/>
          </p:nvSpPr>
          <p:spPr>
            <a:xfrm>
              <a:off x="3334483" y="2933667"/>
              <a:ext cx="83270" cy="202969"/>
            </a:xfrm>
            <a:custGeom>
              <a:avLst/>
              <a:gdLst>
                <a:gd name="connsiteX0" fmla="*/ 69467 w 83269"/>
                <a:gd name="connsiteY0" fmla="*/ 207834 h 202969"/>
                <a:gd name="connsiteX1" fmla="*/ 33557 w 83269"/>
                <a:gd name="connsiteY1" fmla="*/ 181 h 202969"/>
                <a:gd name="connsiteX2" fmla="*/ 69467 w 83269"/>
                <a:gd name="connsiteY2" fmla="*/ 207834 h 202969"/>
                <a:gd name="connsiteX3" fmla="*/ 69467 w 83269"/>
                <a:gd name="connsiteY3" fmla="*/ 207834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02969">
                  <a:moveTo>
                    <a:pt x="69467" y="207834"/>
                  </a:moveTo>
                  <a:cubicBezTo>
                    <a:pt x="69467" y="207834"/>
                    <a:pt x="126715" y="7467"/>
                    <a:pt x="33557" y="181"/>
                  </a:cubicBezTo>
                  <a:cubicBezTo>
                    <a:pt x="-59081" y="-7105"/>
                    <a:pt x="69467" y="207834"/>
                    <a:pt x="69467" y="207834"/>
                  </a:cubicBezTo>
                  <a:lnTo>
                    <a:pt x="69467" y="2078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7DEE6D1-7A1D-4A62-8A78-9D01DB080F6F}"/>
                </a:ext>
              </a:extLst>
            </p:cNvPr>
            <p:cNvSpPr/>
            <p:nvPr/>
          </p:nvSpPr>
          <p:spPr>
            <a:xfrm>
              <a:off x="3124398" y="2962049"/>
              <a:ext cx="72861" cy="192561"/>
            </a:xfrm>
            <a:custGeom>
              <a:avLst/>
              <a:gdLst>
                <a:gd name="connsiteX0" fmla="*/ 32865 w 72861"/>
                <a:gd name="connsiteY0" fmla="*/ 193505 h 192560"/>
                <a:gd name="connsiteX1" fmla="*/ 40150 w 72861"/>
                <a:gd name="connsiteY1" fmla="*/ 424 h 192560"/>
                <a:gd name="connsiteX2" fmla="*/ 32865 w 72861"/>
                <a:gd name="connsiteY2" fmla="*/ 193505 h 192560"/>
                <a:gd name="connsiteX3" fmla="*/ 32865 w 72861"/>
                <a:gd name="connsiteY3" fmla="*/ 193505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92560">
                  <a:moveTo>
                    <a:pt x="32865" y="193505"/>
                  </a:moveTo>
                  <a:cubicBezTo>
                    <a:pt x="36508" y="182576"/>
                    <a:pt x="126023" y="10833"/>
                    <a:pt x="40150" y="424"/>
                  </a:cubicBezTo>
                  <a:cubicBezTo>
                    <a:pt x="-45722" y="-10505"/>
                    <a:pt x="32865" y="193505"/>
                    <a:pt x="32865" y="193505"/>
                  </a:cubicBezTo>
                  <a:lnTo>
                    <a:pt x="32865" y="1935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426E36D7-5164-4761-8750-C41E2968BEB9}"/>
                </a:ext>
              </a:extLst>
            </p:cNvPr>
            <p:cNvSpPr/>
            <p:nvPr/>
          </p:nvSpPr>
          <p:spPr>
            <a:xfrm>
              <a:off x="2922693" y="3029677"/>
              <a:ext cx="78066" cy="135313"/>
            </a:xfrm>
            <a:custGeom>
              <a:avLst/>
              <a:gdLst>
                <a:gd name="connsiteX0" fmla="*/ 59183 w 78065"/>
                <a:gd name="connsiteY0" fmla="*/ 140449 h 135312"/>
                <a:gd name="connsiteX1" fmla="*/ 34202 w 78065"/>
                <a:gd name="connsiteY1" fmla="*/ 972 h 135312"/>
                <a:gd name="connsiteX2" fmla="*/ 59183 w 78065"/>
                <a:gd name="connsiteY2" fmla="*/ 140449 h 135312"/>
                <a:gd name="connsiteX3" fmla="*/ 59183 w 78065"/>
                <a:gd name="connsiteY3" fmla="*/ 140449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35312">
                  <a:moveTo>
                    <a:pt x="59183" y="140449"/>
                  </a:moveTo>
                  <a:cubicBezTo>
                    <a:pt x="59183" y="140449"/>
                    <a:pt x="123717" y="-13600"/>
                    <a:pt x="34202" y="972"/>
                  </a:cubicBezTo>
                  <a:cubicBezTo>
                    <a:pt x="-55314" y="15024"/>
                    <a:pt x="59183" y="140449"/>
                    <a:pt x="59183" y="140449"/>
                  </a:cubicBezTo>
                  <a:lnTo>
                    <a:pt x="59183" y="140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0207BF00-CA7A-4F2E-9D8F-35326EEDEC1B}"/>
                </a:ext>
              </a:extLst>
            </p:cNvPr>
            <p:cNvSpPr/>
            <p:nvPr/>
          </p:nvSpPr>
          <p:spPr>
            <a:xfrm>
              <a:off x="2704553" y="2246355"/>
              <a:ext cx="119701" cy="171743"/>
            </a:xfrm>
            <a:custGeom>
              <a:avLst/>
              <a:gdLst>
                <a:gd name="connsiteX0" fmla="*/ 5133 w 119700"/>
                <a:gd name="connsiteY0" fmla="*/ 0 h 171743"/>
                <a:gd name="connsiteX1" fmla="*/ 87362 w 119700"/>
                <a:gd name="connsiteY1" fmla="*/ 175386 h 171743"/>
                <a:gd name="connsiteX2" fmla="*/ 5133 w 119700"/>
                <a:gd name="connsiteY2" fmla="*/ 0 h 171743"/>
                <a:gd name="connsiteX3" fmla="*/ 5133 w 119700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171743">
                  <a:moveTo>
                    <a:pt x="5133" y="0"/>
                  </a:moveTo>
                  <a:cubicBezTo>
                    <a:pt x="5133" y="14572"/>
                    <a:pt x="-30777" y="186315"/>
                    <a:pt x="87362" y="175386"/>
                  </a:cubicBezTo>
                  <a:cubicBezTo>
                    <a:pt x="205502" y="164978"/>
                    <a:pt x="5133" y="0"/>
                    <a:pt x="5133" y="0"/>
                  </a:cubicBezTo>
                  <a:lnTo>
                    <a:pt x="513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850EEB5B-B2F8-45D7-B6F8-16E09243FE8E}"/>
                </a:ext>
              </a:extLst>
            </p:cNvPr>
            <p:cNvSpPr/>
            <p:nvPr/>
          </p:nvSpPr>
          <p:spPr>
            <a:xfrm>
              <a:off x="2838755" y="2078255"/>
              <a:ext cx="161336" cy="208174"/>
            </a:xfrm>
            <a:custGeom>
              <a:avLst/>
              <a:gdLst>
                <a:gd name="connsiteX0" fmla="*/ 0 w 161335"/>
                <a:gd name="connsiteY0" fmla="*/ 0 h 208173"/>
                <a:gd name="connsiteX1" fmla="*/ 143120 w 161335"/>
                <a:gd name="connsiteY1" fmla="*/ 211296 h 208173"/>
                <a:gd name="connsiteX2" fmla="*/ 0 w 161335"/>
                <a:gd name="connsiteY2" fmla="*/ 0 h 208173"/>
                <a:gd name="connsiteX3" fmla="*/ 0 w 161335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208173">
                  <a:moveTo>
                    <a:pt x="0" y="0"/>
                  </a:moveTo>
                  <a:cubicBezTo>
                    <a:pt x="0" y="0"/>
                    <a:pt x="49962" y="232634"/>
                    <a:pt x="143120" y="211296"/>
                  </a:cubicBezTo>
                  <a:cubicBezTo>
                    <a:pt x="236279" y="189958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6FF99939-F2FF-44C9-8183-19AC90B2AAEC}"/>
                </a:ext>
              </a:extLst>
            </p:cNvPr>
            <p:cNvSpPr/>
            <p:nvPr/>
          </p:nvSpPr>
          <p:spPr>
            <a:xfrm>
              <a:off x="2992804" y="1910154"/>
              <a:ext cx="228992" cy="234195"/>
            </a:xfrm>
            <a:custGeom>
              <a:avLst/>
              <a:gdLst>
                <a:gd name="connsiteX0" fmla="*/ 0 w 228992"/>
                <a:gd name="connsiteY0" fmla="*/ 0 h 234195"/>
                <a:gd name="connsiteX1" fmla="*/ 214941 w 228992"/>
                <a:gd name="connsiteY1" fmla="*/ 232634 h 234195"/>
                <a:gd name="connsiteX2" fmla="*/ 0 w 228992"/>
                <a:gd name="connsiteY2" fmla="*/ 0 h 234195"/>
                <a:gd name="connsiteX3" fmla="*/ 0 w 228992"/>
                <a:gd name="connsiteY3" fmla="*/ 0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92" h="234195">
                  <a:moveTo>
                    <a:pt x="0" y="0"/>
                  </a:moveTo>
                  <a:cubicBezTo>
                    <a:pt x="0" y="10929"/>
                    <a:pt x="121782" y="272187"/>
                    <a:pt x="214941" y="232634"/>
                  </a:cubicBezTo>
                  <a:cubicBezTo>
                    <a:pt x="307579" y="19308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0C0AE42-2E72-4DAA-AB88-960723A43AF3}"/>
                </a:ext>
              </a:extLst>
            </p:cNvPr>
            <p:cNvSpPr/>
            <p:nvPr/>
          </p:nvSpPr>
          <p:spPr>
            <a:xfrm>
              <a:off x="3218154" y="1738195"/>
              <a:ext cx="218584" cy="244604"/>
            </a:xfrm>
            <a:custGeom>
              <a:avLst/>
              <a:gdLst>
                <a:gd name="connsiteX0" fmla="*/ 0 w 218583"/>
                <a:gd name="connsiteY0" fmla="*/ 216 h 244604"/>
                <a:gd name="connsiteX1" fmla="*/ 204011 w 218583"/>
                <a:gd name="connsiteY1" fmla="*/ 236493 h 244604"/>
                <a:gd name="connsiteX2" fmla="*/ 0 w 218583"/>
                <a:gd name="connsiteY2" fmla="*/ 216 h 244604"/>
                <a:gd name="connsiteX3" fmla="*/ 0 w 218583"/>
                <a:gd name="connsiteY3" fmla="*/ 216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583" h="244604">
                  <a:moveTo>
                    <a:pt x="0" y="216"/>
                  </a:moveTo>
                  <a:cubicBezTo>
                    <a:pt x="0" y="216"/>
                    <a:pt x="114496" y="301027"/>
                    <a:pt x="204011" y="236493"/>
                  </a:cubicBezTo>
                  <a:cubicBezTo>
                    <a:pt x="293527" y="171959"/>
                    <a:pt x="0" y="-7070"/>
                    <a:pt x="0" y="216"/>
                  </a:cubicBezTo>
                  <a:lnTo>
                    <a:pt x="0" y="21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EA8BBA89-22B0-4FF9-AF03-F63A85F466AF}"/>
                </a:ext>
              </a:extLst>
            </p:cNvPr>
            <p:cNvSpPr/>
            <p:nvPr/>
          </p:nvSpPr>
          <p:spPr>
            <a:xfrm>
              <a:off x="3328224" y="1595271"/>
              <a:ext cx="270627" cy="197765"/>
            </a:xfrm>
            <a:custGeom>
              <a:avLst/>
              <a:gdLst>
                <a:gd name="connsiteX0" fmla="*/ 783 w 270627"/>
                <a:gd name="connsiteY0" fmla="*/ 20 h 197765"/>
                <a:gd name="connsiteX1" fmla="*/ 254757 w 270627"/>
                <a:gd name="connsiteY1" fmla="*/ 189458 h 197765"/>
                <a:gd name="connsiteX2" fmla="*/ 783 w 270627"/>
                <a:gd name="connsiteY2" fmla="*/ 20 h 197765"/>
                <a:gd name="connsiteX3" fmla="*/ 783 w 270627"/>
                <a:gd name="connsiteY3" fmla="*/ 2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197765">
                  <a:moveTo>
                    <a:pt x="783" y="20"/>
                  </a:moveTo>
                  <a:cubicBezTo>
                    <a:pt x="-13269" y="-2582"/>
                    <a:pt x="165241" y="246706"/>
                    <a:pt x="254757" y="189458"/>
                  </a:cubicBezTo>
                  <a:cubicBezTo>
                    <a:pt x="344272" y="132211"/>
                    <a:pt x="72083" y="14072"/>
                    <a:pt x="783" y="20"/>
                  </a:cubicBezTo>
                  <a:lnTo>
                    <a:pt x="783" y="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5E44AC03-A298-4E67-9A36-ADD74F3505A4}"/>
                </a:ext>
              </a:extLst>
            </p:cNvPr>
            <p:cNvSpPr/>
            <p:nvPr/>
          </p:nvSpPr>
          <p:spPr>
            <a:xfrm>
              <a:off x="3493437" y="1466224"/>
              <a:ext cx="286241" cy="176948"/>
            </a:xfrm>
            <a:custGeom>
              <a:avLst/>
              <a:gdLst>
                <a:gd name="connsiteX0" fmla="*/ 28 w 286240"/>
                <a:gd name="connsiteY0" fmla="*/ 0 h 176947"/>
                <a:gd name="connsiteX1" fmla="*/ 282625 w 286240"/>
                <a:gd name="connsiteY1" fmla="*/ 168100 h 176947"/>
                <a:gd name="connsiteX2" fmla="*/ 28 w 286240"/>
                <a:gd name="connsiteY2" fmla="*/ 0 h 176947"/>
                <a:gd name="connsiteX3" fmla="*/ 28 w 286240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6947">
                  <a:moveTo>
                    <a:pt x="28" y="0"/>
                  </a:moveTo>
                  <a:cubicBezTo>
                    <a:pt x="11478" y="0"/>
                    <a:pt x="214969" y="228991"/>
                    <a:pt x="282625" y="168100"/>
                  </a:cubicBezTo>
                  <a:cubicBezTo>
                    <a:pt x="350803" y="107730"/>
                    <a:pt x="-3615" y="0"/>
                    <a:pt x="2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67034B4F-53B4-4ED9-92C4-5E4A1572B3DD}"/>
                </a:ext>
              </a:extLst>
            </p:cNvPr>
            <p:cNvSpPr/>
            <p:nvPr/>
          </p:nvSpPr>
          <p:spPr>
            <a:xfrm>
              <a:off x="3651157" y="1334034"/>
              <a:ext cx="286241" cy="109291"/>
            </a:xfrm>
            <a:custGeom>
              <a:avLst/>
              <a:gdLst>
                <a:gd name="connsiteX0" fmla="*/ 0 w 286240"/>
                <a:gd name="connsiteY0" fmla="*/ 0 h 109291"/>
                <a:gd name="connsiteX1" fmla="*/ 282598 w 286240"/>
                <a:gd name="connsiteY1" fmla="*/ 89515 h 109291"/>
                <a:gd name="connsiteX2" fmla="*/ 0 w 286240"/>
                <a:gd name="connsiteY2" fmla="*/ 0 h 109291"/>
                <a:gd name="connsiteX3" fmla="*/ 0 w 286240"/>
                <a:gd name="connsiteY3" fmla="*/ 0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09291">
                  <a:moveTo>
                    <a:pt x="0" y="0"/>
                  </a:moveTo>
                  <a:cubicBezTo>
                    <a:pt x="10929" y="3643"/>
                    <a:pt x="236279" y="164457"/>
                    <a:pt x="282598" y="89515"/>
                  </a:cubicBezTo>
                  <a:cubicBezTo>
                    <a:pt x="329437" y="1405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C181BF4B-0E92-4C48-A7D1-0A8B4ECAB5BE}"/>
                </a:ext>
              </a:extLst>
            </p:cNvPr>
            <p:cNvSpPr/>
            <p:nvPr/>
          </p:nvSpPr>
          <p:spPr>
            <a:xfrm>
              <a:off x="3632942" y="1024092"/>
              <a:ext cx="327876" cy="208174"/>
            </a:xfrm>
            <a:custGeom>
              <a:avLst/>
              <a:gdLst>
                <a:gd name="connsiteX0" fmla="*/ 0 w 327875"/>
                <a:gd name="connsiteY0" fmla="*/ 209498 h 208173"/>
                <a:gd name="connsiteX1" fmla="*/ 311222 w 327875"/>
                <a:gd name="connsiteY1" fmla="*/ 16417 h 208173"/>
                <a:gd name="connsiteX2" fmla="*/ 0 w 327875"/>
                <a:gd name="connsiteY2" fmla="*/ 209498 h 208173"/>
                <a:gd name="connsiteX3" fmla="*/ 0 w 327875"/>
                <a:gd name="connsiteY3" fmla="*/ 209498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75" h="208173">
                  <a:moveTo>
                    <a:pt x="0" y="209498"/>
                  </a:moveTo>
                  <a:cubicBezTo>
                    <a:pt x="17695" y="209498"/>
                    <a:pt x="418952" y="102289"/>
                    <a:pt x="311222" y="16417"/>
                  </a:cubicBezTo>
                  <a:cubicBezTo>
                    <a:pt x="204532" y="-69454"/>
                    <a:pt x="0" y="209498"/>
                    <a:pt x="0" y="209498"/>
                  </a:cubicBezTo>
                  <a:lnTo>
                    <a:pt x="0" y="209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75EB7878-64B1-4BD8-A182-D00AA4E6BA22}"/>
                </a:ext>
              </a:extLst>
            </p:cNvPr>
            <p:cNvSpPr/>
            <p:nvPr/>
          </p:nvSpPr>
          <p:spPr>
            <a:xfrm>
              <a:off x="3508612" y="1014289"/>
              <a:ext cx="140518" cy="239400"/>
            </a:xfrm>
            <a:custGeom>
              <a:avLst/>
              <a:gdLst>
                <a:gd name="connsiteX0" fmla="*/ 24406 w 140518"/>
                <a:gd name="connsiteY0" fmla="*/ 241160 h 239399"/>
                <a:gd name="connsiteX1" fmla="*/ 88940 w 140518"/>
                <a:gd name="connsiteY1" fmla="*/ 1239 h 239399"/>
                <a:gd name="connsiteX2" fmla="*/ 24406 w 140518"/>
                <a:gd name="connsiteY2" fmla="*/ 241160 h 239399"/>
                <a:gd name="connsiteX3" fmla="*/ 24406 w 140518"/>
                <a:gd name="connsiteY3" fmla="*/ 241160 h 2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239399">
                  <a:moveTo>
                    <a:pt x="24406" y="241160"/>
                  </a:moveTo>
                  <a:cubicBezTo>
                    <a:pt x="24406" y="241160"/>
                    <a:pt x="239346" y="23098"/>
                    <a:pt x="88940" y="1239"/>
                  </a:cubicBezTo>
                  <a:cubicBezTo>
                    <a:pt x="-61466" y="-20098"/>
                    <a:pt x="24406" y="241160"/>
                    <a:pt x="24406" y="241160"/>
                  </a:cubicBezTo>
                  <a:lnTo>
                    <a:pt x="24406" y="24116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E0BB0FA-AC8D-495E-AA8C-835891DDBD11}"/>
                </a:ext>
              </a:extLst>
            </p:cNvPr>
            <p:cNvSpPr/>
            <p:nvPr/>
          </p:nvSpPr>
          <p:spPr>
            <a:xfrm>
              <a:off x="3300760" y="1111177"/>
              <a:ext cx="78066" cy="208174"/>
            </a:xfrm>
            <a:custGeom>
              <a:avLst/>
              <a:gdLst>
                <a:gd name="connsiteX0" fmla="*/ 70923 w 78065"/>
                <a:gd name="connsiteY0" fmla="*/ 211927 h 208173"/>
                <a:gd name="connsiteX1" fmla="*/ 27726 w 78065"/>
                <a:gd name="connsiteY1" fmla="*/ 631 h 208173"/>
                <a:gd name="connsiteX2" fmla="*/ 70923 w 78065"/>
                <a:gd name="connsiteY2" fmla="*/ 211927 h 208173"/>
                <a:gd name="connsiteX3" fmla="*/ 70923 w 78065"/>
                <a:gd name="connsiteY3" fmla="*/ 211927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208173">
                  <a:moveTo>
                    <a:pt x="70923" y="211927"/>
                  </a:moveTo>
                  <a:cubicBezTo>
                    <a:pt x="70923" y="211927"/>
                    <a:pt x="110476" y="-13421"/>
                    <a:pt x="27726" y="631"/>
                  </a:cubicBezTo>
                  <a:cubicBezTo>
                    <a:pt x="-53982" y="15203"/>
                    <a:pt x="70923" y="211927"/>
                    <a:pt x="70923" y="211927"/>
                  </a:cubicBezTo>
                  <a:lnTo>
                    <a:pt x="70923" y="2119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20D4E453-C1FB-47B5-8571-003CB29171D3}"/>
                </a:ext>
              </a:extLst>
            </p:cNvPr>
            <p:cNvSpPr/>
            <p:nvPr/>
          </p:nvSpPr>
          <p:spPr>
            <a:xfrm>
              <a:off x="3108775" y="1236991"/>
              <a:ext cx="130109" cy="182152"/>
            </a:xfrm>
            <a:custGeom>
              <a:avLst/>
              <a:gdLst>
                <a:gd name="connsiteX0" fmla="*/ 134359 w 130109"/>
                <a:gd name="connsiteY0" fmla="*/ 186557 h 182151"/>
                <a:gd name="connsiteX1" fmla="*/ 16220 w 130109"/>
                <a:gd name="connsiteY1" fmla="*/ 3885 h 182151"/>
                <a:gd name="connsiteX2" fmla="*/ 134359 w 130109"/>
                <a:gd name="connsiteY2" fmla="*/ 186557 h 182151"/>
                <a:gd name="connsiteX3" fmla="*/ 134359 w 130109"/>
                <a:gd name="connsiteY3" fmla="*/ 186557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82151">
                  <a:moveTo>
                    <a:pt x="134359" y="186557"/>
                  </a:moveTo>
                  <a:cubicBezTo>
                    <a:pt x="134359" y="186557"/>
                    <a:pt x="88040" y="-31505"/>
                    <a:pt x="16220" y="3885"/>
                  </a:cubicBezTo>
                  <a:cubicBezTo>
                    <a:pt x="-55600" y="39795"/>
                    <a:pt x="134359" y="186557"/>
                    <a:pt x="134359" y="186557"/>
                  </a:cubicBezTo>
                  <a:lnTo>
                    <a:pt x="134359" y="1865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2946626-9385-4929-89BC-7B18388B1691}"/>
                </a:ext>
              </a:extLst>
            </p:cNvPr>
            <p:cNvSpPr/>
            <p:nvPr/>
          </p:nvSpPr>
          <p:spPr>
            <a:xfrm>
              <a:off x="2965516" y="1378794"/>
              <a:ext cx="140518" cy="135313"/>
            </a:xfrm>
            <a:custGeom>
              <a:avLst/>
              <a:gdLst>
                <a:gd name="connsiteX0" fmla="*/ 145427 w 140518"/>
                <a:gd name="connsiteY0" fmla="*/ 137913 h 135312"/>
                <a:gd name="connsiteX1" fmla="*/ 13236 w 140518"/>
                <a:gd name="connsiteY1" fmla="*/ 2079 h 135312"/>
                <a:gd name="connsiteX2" fmla="*/ 145427 w 140518"/>
                <a:gd name="connsiteY2" fmla="*/ 137913 h 135312"/>
                <a:gd name="connsiteX3" fmla="*/ 145427 w 140518"/>
                <a:gd name="connsiteY3" fmla="*/ 137913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35312">
                  <a:moveTo>
                    <a:pt x="145427" y="137913"/>
                  </a:moveTo>
                  <a:cubicBezTo>
                    <a:pt x="145427" y="137913"/>
                    <a:pt x="66841" y="-19779"/>
                    <a:pt x="13236" y="2079"/>
                  </a:cubicBezTo>
                  <a:cubicBezTo>
                    <a:pt x="-40889" y="22897"/>
                    <a:pt x="84536" y="126983"/>
                    <a:pt x="145427" y="137913"/>
                  </a:cubicBezTo>
                  <a:lnTo>
                    <a:pt x="145427" y="13791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C13270CD-3056-4B64-8324-2DE9C522AB69}"/>
                </a:ext>
              </a:extLst>
            </p:cNvPr>
            <p:cNvSpPr/>
            <p:nvPr/>
          </p:nvSpPr>
          <p:spPr>
            <a:xfrm>
              <a:off x="2826178" y="1520411"/>
              <a:ext cx="130109" cy="119700"/>
            </a:xfrm>
            <a:custGeom>
              <a:avLst/>
              <a:gdLst>
                <a:gd name="connsiteX0" fmla="*/ 134359 w 130109"/>
                <a:gd name="connsiteY0" fmla="*/ 124842 h 119699"/>
                <a:gd name="connsiteX1" fmla="*/ 16220 w 130109"/>
                <a:gd name="connsiteY1" fmla="*/ 3060 h 119699"/>
                <a:gd name="connsiteX2" fmla="*/ 134359 w 130109"/>
                <a:gd name="connsiteY2" fmla="*/ 124842 h 119699"/>
                <a:gd name="connsiteX3" fmla="*/ 134359 w 130109"/>
                <a:gd name="connsiteY3" fmla="*/ 124842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19699">
                  <a:moveTo>
                    <a:pt x="134359" y="124842"/>
                  </a:moveTo>
                  <a:cubicBezTo>
                    <a:pt x="130716" y="113913"/>
                    <a:pt x="88040" y="-21920"/>
                    <a:pt x="16220" y="3060"/>
                  </a:cubicBezTo>
                  <a:cubicBezTo>
                    <a:pt x="-55600" y="28041"/>
                    <a:pt x="134359" y="124842"/>
                    <a:pt x="134359" y="124842"/>
                  </a:cubicBezTo>
                  <a:lnTo>
                    <a:pt x="134359" y="12484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EBD92B99-1060-43B0-9F69-187676AFBC24}"/>
                </a:ext>
              </a:extLst>
            </p:cNvPr>
            <p:cNvSpPr/>
            <p:nvPr/>
          </p:nvSpPr>
          <p:spPr>
            <a:xfrm>
              <a:off x="2745656" y="1639826"/>
              <a:ext cx="98883" cy="119700"/>
            </a:xfrm>
            <a:custGeom>
              <a:avLst/>
              <a:gdLst>
                <a:gd name="connsiteX0" fmla="*/ 104028 w 98883"/>
                <a:gd name="connsiteY0" fmla="*/ 123566 h 119699"/>
                <a:gd name="connsiteX1" fmla="*/ 14513 w 98883"/>
                <a:gd name="connsiteY1" fmla="*/ 5427 h 119699"/>
                <a:gd name="connsiteX2" fmla="*/ 104028 w 98883"/>
                <a:gd name="connsiteY2" fmla="*/ 123566 h 119699"/>
                <a:gd name="connsiteX3" fmla="*/ 104028 w 98883"/>
                <a:gd name="connsiteY3" fmla="*/ 1235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119699">
                  <a:moveTo>
                    <a:pt x="104028" y="123566"/>
                  </a:moveTo>
                  <a:cubicBezTo>
                    <a:pt x="104028" y="123566"/>
                    <a:pt x="75404" y="-30483"/>
                    <a:pt x="14513" y="5427"/>
                  </a:cubicBezTo>
                  <a:cubicBezTo>
                    <a:pt x="-46378" y="41337"/>
                    <a:pt x="104028" y="123566"/>
                    <a:pt x="104028" y="123566"/>
                  </a:cubicBezTo>
                  <a:lnTo>
                    <a:pt x="104028" y="1235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ACE7A1A3-4917-4ED6-AAD5-EFE0A20400D2}"/>
                </a:ext>
              </a:extLst>
            </p:cNvPr>
            <p:cNvSpPr/>
            <p:nvPr/>
          </p:nvSpPr>
          <p:spPr>
            <a:xfrm>
              <a:off x="2610816" y="1799175"/>
              <a:ext cx="104087" cy="104087"/>
            </a:xfrm>
            <a:custGeom>
              <a:avLst/>
              <a:gdLst>
                <a:gd name="connsiteX0" fmla="*/ 106156 w 104087"/>
                <a:gd name="connsiteY0" fmla="*/ 107337 h 104086"/>
                <a:gd name="connsiteX1" fmla="*/ 12998 w 104087"/>
                <a:gd name="connsiteY1" fmla="*/ 6893 h 104086"/>
                <a:gd name="connsiteX2" fmla="*/ 106156 w 104087"/>
                <a:gd name="connsiteY2" fmla="*/ 107337 h 104086"/>
                <a:gd name="connsiteX3" fmla="*/ 106156 w 104087"/>
                <a:gd name="connsiteY3" fmla="*/ 10733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04086">
                  <a:moveTo>
                    <a:pt x="106156" y="107337"/>
                  </a:moveTo>
                  <a:cubicBezTo>
                    <a:pt x="106156" y="107337"/>
                    <a:pt x="70246" y="-32140"/>
                    <a:pt x="12998" y="6893"/>
                  </a:cubicBezTo>
                  <a:cubicBezTo>
                    <a:pt x="-44250" y="46446"/>
                    <a:pt x="106156" y="107337"/>
                    <a:pt x="106156" y="107337"/>
                  </a:cubicBezTo>
                  <a:lnTo>
                    <a:pt x="106156" y="10733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843C57DC-87A8-4A9C-82D9-C7987F5DE1AC}"/>
                </a:ext>
              </a:extLst>
            </p:cNvPr>
            <p:cNvSpPr/>
            <p:nvPr/>
          </p:nvSpPr>
          <p:spPr>
            <a:xfrm>
              <a:off x="2497990" y="1951225"/>
              <a:ext cx="109292" cy="83269"/>
            </a:xfrm>
            <a:custGeom>
              <a:avLst/>
              <a:gdLst>
                <a:gd name="connsiteX0" fmla="*/ 111772 w 109291"/>
                <a:gd name="connsiteY0" fmla="*/ 84354 h 83269"/>
                <a:gd name="connsiteX1" fmla="*/ 11328 w 109291"/>
                <a:gd name="connsiteY1" fmla="*/ 9411 h 83269"/>
                <a:gd name="connsiteX2" fmla="*/ 111772 w 109291"/>
                <a:gd name="connsiteY2" fmla="*/ 84354 h 83269"/>
                <a:gd name="connsiteX3" fmla="*/ 111772 w 109291"/>
                <a:gd name="connsiteY3" fmla="*/ 84354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83269">
                  <a:moveTo>
                    <a:pt x="111772" y="84354"/>
                  </a:moveTo>
                  <a:cubicBezTo>
                    <a:pt x="104486" y="66659"/>
                    <a:pt x="65453" y="-30142"/>
                    <a:pt x="11328" y="9411"/>
                  </a:cubicBezTo>
                  <a:cubicBezTo>
                    <a:pt x="-42277" y="48444"/>
                    <a:pt x="111772" y="84354"/>
                    <a:pt x="111772" y="84354"/>
                  </a:cubicBezTo>
                  <a:lnTo>
                    <a:pt x="111772" y="8435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:a16="http://schemas.microsoft.com/office/drawing/2014/main" id="{59E8F5D4-5CE0-40A4-9486-112AED976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054"/>
          <a:stretch/>
        </p:blipFill>
        <p:spPr>
          <a:xfrm>
            <a:off x="-3284525" y="-1009297"/>
            <a:ext cx="8414415" cy="8116234"/>
          </a:xfrm>
          <a:prstGeom prst="rect">
            <a:avLst/>
          </a:prstGeom>
        </p:spPr>
      </p:pic>
      <p:grpSp>
        <p:nvGrpSpPr>
          <p:cNvPr id="1276" name="Group 1275">
            <a:extLst>
              <a:ext uri="{FF2B5EF4-FFF2-40B4-BE49-F238E27FC236}">
                <a16:creationId xmlns:a16="http://schemas.microsoft.com/office/drawing/2014/main" id="{9C23533D-8057-4202-82ED-310A3DBAB49B}"/>
              </a:ext>
            </a:extLst>
          </p:cNvPr>
          <p:cNvGrpSpPr/>
          <p:nvPr/>
        </p:nvGrpSpPr>
        <p:grpSpPr>
          <a:xfrm rot="910871">
            <a:off x="-1684509" y="-1148788"/>
            <a:ext cx="6834752" cy="6834748"/>
            <a:chOff x="-1716593" y="-1180872"/>
            <a:chExt cx="6834752" cy="6834748"/>
          </a:xfrm>
        </p:grpSpPr>
        <p:sp>
          <p:nvSpPr>
            <p:cNvPr id="1269" name="Oval 1268">
              <a:extLst>
                <a:ext uri="{FF2B5EF4-FFF2-40B4-BE49-F238E27FC236}">
                  <a16:creationId xmlns:a16="http://schemas.microsoft.com/office/drawing/2014/main" id="{81EBC4EF-366A-4B53-8810-59A95E7888E1}"/>
                </a:ext>
              </a:extLst>
            </p:cNvPr>
            <p:cNvSpPr/>
            <p:nvPr/>
          </p:nvSpPr>
          <p:spPr>
            <a:xfrm>
              <a:off x="-1716593" y="-1180872"/>
              <a:ext cx="6834752" cy="6834748"/>
            </a:xfrm>
            <a:prstGeom prst="ellipse">
              <a:avLst/>
            </a:pr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ACCE2A0A-8FA9-4974-A3D2-A55144854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4100341" flipH="1">
              <a:off x="1007010" y="2064220"/>
              <a:ext cx="3691151" cy="3123791"/>
            </a:xfrm>
            <a:prstGeom prst="rect">
              <a:avLst/>
            </a:prstGeom>
          </p:spPr>
        </p:pic>
      </p:grp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D390C672-0E85-416C-B2DF-329E1EA63673}"/>
              </a:ext>
            </a:extLst>
          </p:cNvPr>
          <p:cNvSpPr/>
          <p:nvPr/>
        </p:nvSpPr>
        <p:spPr>
          <a:xfrm>
            <a:off x="1606616" y="2182585"/>
            <a:ext cx="279400" cy="203200"/>
          </a:xfrm>
          <a:custGeom>
            <a:avLst/>
            <a:gdLst>
              <a:gd name="connsiteX0" fmla="*/ 0 w 279400"/>
              <a:gd name="connsiteY0" fmla="*/ 76200 h 200025"/>
              <a:gd name="connsiteX1" fmla="*/ 209550 w 279400"/>
              <a:gd name="connsiteY1" fmla="*/ 0 h 200025"/>
              <a:gd name="connsiteX2" fmla="*/ 279400 w 279400"/>
              <a:gd name="connsiteY2" fmla="*/ 130175 h 200025"/>
              <a:gd name="connsiteX3" fmla="*/ 63500 w 279400"/>
              <a:gd name="connsiteY3" fmla="*/ 200025 h 200025"/>
              <a:gd name="connsiteX4" fmla="*/ 0 w 279400"/>
              <a:gd name="connsiteY4" fmla="*/ 76200 h 200025"/>
              <a:gd name="connsiteX0" fmla="*/ 0 w 279400"/>
              <a:gd name="connsiteY0" fmla="*/ 76200 h 203200"/>
              <a:gd name="connsiteX1" fmla="*/ 209550 w 279400"/>
              <a:gd name="connsiteY1" fmla="*/ 0 h 203200"/>
              <a:gd name="connsiteX2" fmla="*/ 279400 w 279400"/>
              <a:gd name="connsiteY2" fmla="*/ 130175 h 203200"/>
              <a:gd name="connsiteX3" fmla="*/ 73025 w 279400"/>
              <a:gd name="connsiteY3" fmla="*/ 203200 h 203200"/>
              <a:gd name="connsiteX4" fmla="*/ 0 w 279400"/>
              <a:gd name="connsiteY4" fmla="*/ 76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03200">
                <a:moveTo>
                  <a:pt x="0" y="76200"/>
                </a:moveTo>
                <a:lnTo>
                  <a:pt x="209550" y="0"/>
                </a:lnTo>
                <a:lnTo>
                  <a:pt x="279400" y="130175"/>
                </a:lnTo>
                <a:lnTo>
                  <a:pt x="73025" y="203200"/>
                </a:lnTo>
                <a:lnTo>
                  <a:pt x="0" y="76200"/>
                </a:lnTo>
                <a:close/>
              </a:path>
            </a:pathLst>
          </a:custGeom>
          <a:solidFill>
            <a:srgbClr val="9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6140EF37-A272-4B63-A59D-A731B38FE34B}"/>
              </a:ext>
            </a:extLst>
          </p:cNvPr>
          <p:cNvSpPr/>
          <p:nvPr/>
        </p:nvSpPr>
        <p:spPr>
          <a:xfrm rot="18131397">
            <a:off x="9464013" y="3358501"/>
            <a:ext cx="554976" cy="488729"/>
          </a:xfrm>
          <a:custGeom>
            <a:avLst/>
            <a:gdLst>
              <a:gd name="connsiteX0" fmla="*/ 144571 w 160166"/>
              <a:gd name="connsiteY0" fmla="*/ 57487 h 251689"/>
              <a:gd name="connsiteX1" fmla="*/ 134765 w 160166"/>
              <a:gd name="connsiteY1" fmla="*/ 37875 h 251689"/>
              <a:gd name="connsiteX2" fmla="*/ 117441 w 160166"/>
              <a:gd name="connsiteY2" fmla="*/ 15975 h 251689"/>
              <a:gd name="connsiteX3" fmla="*/ 75602 w 160166"/>
              <a:gd name="connsiteY3" fmla="*/ 285 h 251689"/>
              <a:gd name="connsiteX4" fmla="*/ 71680 w 160166"/>
              <a:gd name="connsiteY4" fmla="*/ 612 h 251689"/>
              <a:gd name="connsiteX5" fmla="*/ 36377 w 160166"/>
              <a:gd name="connsiteY5" fmla="*/ 3881 h 251689"/>
              <a:gd name="connsiteX6" fmla="*/ 3690 w 160166"/>
              <a:gd name="connsiteY6" fmla="*/ 74484 h 251689"/>
              <a:gd name="connsiteX7" fmla="*/ 45203 w 160166"/>
              <a:gd name="connsiteY7" fmla="*/ 191504 h 251689"/>
              <a:gd name="connsiteX8" fmla="*/ 153724 w 160166"/>
              <a:gd name="connsiteY8" fmla="*/ 210789 h 251689"/>
              <a:gd name="connsiteX9" fmla="*/ 144571 w 160166"/>
              <a:gd name="connsiteY9" fmla="*/ 57487 h 25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66" h="251689">
                <a:moveTo>
                  <a:pt x="144571" y="57487"/>
                </a:moveTo>
                <a:cubicBezTo>
                  <a:pt x="141630" y="50623"/>
                  <a:pt x="138361" y="44086"/>
                  <a:pt x="134765" y="37875"/>
                </a:cubicBezTo>
                <a:cubicBezTo>
                  <a:pt x="131170" y="29049"/>
                  <a:pt x="125286" y="21205"/>
                  <a:pt x="117441" y="15975"/>
                </a:cubicBezTo>
                <a:cubicBezTo>
                  <a:pt x="106654" y="6496"/>
                  <a:pt x="93580" y="612"/>
                  <a:pt x="75602" y="285"/>
                </a:cubicBezTo>
                <a:cubicBezTo>
                  <a:pt x="74294" y="285"/>
                  <a:pt x="72987" y="612"/>
                  <a:pt x="71680" y="612"/>
                </a:cubicBezTo>
                <a:cubicBezTo>
                  <a:pt x="61220" y="-696"/>
                  <a:pt x="50106" y="-42"/>
                  <a:pt x="36377" y="3881"/>
                </a:cubicBezTo>
                <a:cubicBezTo>
                  <a:pt x="8594" y="11399"/>
                  <a:pt x="-7750" y="48662"/>
                  <a:pt x="3690" y="74484"/>
                </a:cubicBezTo>
                <a:cubicBezTo>
                  <a:pt x="21342" y="114036"/>
                  <a:pt x="49452" y="146396"/>
                  <a:pt x="45203" y="191504"/>
                </a:cubicBezTo>
                <a:cubicBezTo>
                  <a:pt x="38666" y="262108"/>
                  <a:pt x="135419" y="279759"/>
                  <a:pt x="153724" y="210789"/>
                </a:cubicBezTo>
                <a:cubicBezTo>
                  <a:pt x="166799" y="160124"/>
                  <a:pt x="165491" y="106191"/>
                  <a:pt x="144571" y="57487"/>
                </a:cubicBezTo>
                <a:close/>
              </a:path>
            </a:pathLst>
          </a:custGeom>
          <a:solidFill>
            <a:srgbClr val="090909"/>
          </a:solidFill>
          <a:ln w="32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DA8D19ED-BBF0-4733-B40A-B20AAD8DA883}"/>
              </a:ext>
            </a:extLst>
          </p:cNvPr>
          <p:cNvSpPr/>
          <p:nvPr/>
        </p:nvSpPr>
        <p:spPr>
          <a:xfrm>
            <a:off x="9115387" y="2447411"/>
            <a:ext cx="562291" cy="721229"/>
          </a:xfrm>
          <a:prstGeom prst="rect">
            <a:avLst/>
          </a:prstGeom>
          <a:solidFill>
            <a:srgbClr val="3AA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6B403A4E-2317-4FA7-9F3B-6BC9EC754E41}"/>
              </a:ext>
            </a:extLst>
          </p:cNvPr>
          <p:cNvSpPr/>
          <p:nvPr/>
        </p:nvSpPr>
        <p:spPr>
          <a:xfrm>
            <a:off x="10116425" y="2447411"/>
            <a:ext cx="562291" cy="721229"/>
          </a:xfrm>
          <a:prstGeom prst="rect">
            <a:avLst/>
          </a:prstGeom>
          <a:solidFill>
            <a:srgbClr val="3AA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52BCC921-0353-473F-B5B4-C8E08DAB07EB}"/>
              </a:ext>
            </a:extLst>
          </p:cNvPr>
          <p:cNvSpPr txBox="1"/>
          <p:nvPr/>
        </p:nvSpPr>
        <p:spPr>
          <a:xfrm>
            <a:off x="1014822" y="2327216"/>
            <a:ext cx="604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Segoe UI" panose="020B0502040204020203" pitchFamily="34" charset="0"/>
              </a:rPr>
              <a:t>It’s hard to know</a:t>
            </a:r>
            <a:endParaRPr lang="en-GB" sz="48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1D5D6DF2-4A73-4FC1-B470-622FABDFD4C0}"/>
              </a:ext>
            </a:extLst>
          </p:cNvPr>
          <p:cNvSpPr txBox="1"/>
          <p:nvPr/>
        </p:nvSpPr>
        <p:spPr>
          <a:xfrm>
            <a:off x="2727206" y="3009386"/>
            <a:ext cx="844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  <a:cs typeface="Segoe UI" panose="020B0502040204020203" pitchFamily="34" charset="0"/>
              </a:rPr>
              <a:t>how to STOP them</a:t>
            </a:r>
            <a:endParaRPr lang="en-GB" sz="72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C059CA6-511E-462D-BC0A-8B4684A18C36}"/>
              </a:ext>
            </a:extLst>
          </p:cNvPr>
          <p:cNvGrpSpPr/>
          <p:nvPr/>
        </p:nvGrpSpPr>
        <p:grpSpPr>
          <a:xfrm>
            <a:off x="4247346" y="484496"/>
            <a:ext cx="4598238" cy="1753765"/>
            <a:chOff x="5663167" y="1505696"/>
            <a:chExt cx="3554557" cy="13557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4D93804-7D8C-43A6-99E7-1D84D0D7A281}"/>
                </a:ext>
              </a:extLst>
            </p:cNvPr>
            <p:cNvGrpSpPr/>
            <p:nvPr/>
          </p:nvGrpSpPr>
          <p:grpSpPr>
            <a:xfrm>
              <a:off x="5663167" y="1505696"/>
              <a:ext cx="3554557" cy="1355707"/>
              <a:chOff x="5562151" y="2149168"/>
              <a:chExt cx="3554557" cy="1355707"/>
            </a:xfrm>
            <a:solidFill>
              <a:schemeClr val="bg1"/>
            </a:solidFill>
          </p:grpSpPr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611B6B39-98AD-407D-A75B-FDB71D7E5C97}"/>
                  </a:ext>
                </a:extLst>
              </p:cNvPr>
              <p:cNvSpPr/>
              <p:nvPr/>
            </p:nvSpPr>
            <p:spPr>
              <a:xfrm>
                <a:off x="5562151" y="2149168"/>
                <a:ext cx="3554557" cy="905040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Right Triangle 224">
                <a:extLst>
                  <a:ext uri="{FF2B5EF4-FFF2-40B4-BE49-F238E27FC236}">
                    <a16:creationId xmlns:a16="http://schemas.microsoft.com/office/drawing/2014/main" id="{A60D9D6D-3257-4BF3-957A-05EA3495BC46}"/>
                  </a:ext>
                </a:extLst>
              </p:cNvPr>
              <p:cNvSpPr/>
              <p:nvPr/>
            </p:nvSpPr>
            <p:spPr>
              <a:xfrm rot="10800000">
                <a:off x="8426872" y="3019243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76EB91B-EB69-4E56-BDAE-CE542894C519}"/>
                </a:ext>
              </a:extLst>
            </p:cNvPr>
            <p:cNvSpPr/>
            <p:nvPr/>
          </p:nvSpPr>
          <p:spPr>
            <a:xfrm>
              <a:off x="5888234" y="1679874"/>
              <a:ext cx="3104422" cy="5566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‘I know what can help – it’s called Mindfulness’.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F1DA86B-91E5-45A3-BB45-9C2001654127}"/>
              </a:ext>
            </a:extLst>
          </p:cNvPr>
          <p:cNvGrpSpPr/>
          <p:nvPr/>
        </p:nvGrpSpPr>
        <p:grpSpPr>
          <a:xfrm flipH="1">
            <a:off x="4250118" y="1416264"/>
            <a:ext cx="4598234" cy="2200960"/>
            <a:chOff x="5663168" y="1479350"/>
            <a:chExt cx="3554557" cy="17014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463D53A-0CC2-441D-ADA0-DEC3BA83B467}"/>
                </a:ext>
              </a:extLst>
            </p:cNvPr>
            <p:cNvGrpSpPr/>
            <p:nvPr/>
          </p:nvGrpSpPr>
          <p:grpSpPr>
            <a:xfrm>
              <a:off x="5663168" y="1479350"/>
              <a:ext cx="3554557" cy="1701401"/>
              <a:chOff x="5562152" y="2122822"/>
              <a:chExt cx="3554557" cy="1701401"/>
            </a:xfrm>
            <a:solidFill>
              <a:schemeClr val="bg1"/>
            </a:solidFill>
          </p:grpSpPr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F349AE4E-582C-4651-821A-B480B0C81B91}"/>
                  </a:ext>
                </a:extLst>
              </p:cNvPr>
              <p:cNvSpPr/>
              <p:nvPr/>
            </p:nvSpPr>
            <p:spPr>
              <a:xfrm>
                <a:off x="5562152" y="2122822"/>
                <a:ext cx="3554557" cy="1091814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Right Triangle 229">
                <a:extLst>
                  <a:ext uri="{FF2B5EF4-FFF2-40B4-BE49-F238E27FC236}">
                    <a16:creationId xmlns:a16="http://schemas.microsoft.com/office/drawing/2014/main" id="{078832B8-8406-40E5-851F-4ACB6164C2EF}"/>
                  </a:ext>
                </a:extLst>
              </p:cNvPr>
              <p:cNvSpPr/>
              <p:nvPr/>
            </p:nvSpPr>
            <p:spPr>
              <a:xfrm rot="10800000">
                <a:off x="8218325" y="3067369"/>
                <a:ext cx="485632" cy="75685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C6FDD49-BAE4-4070-8A66-51019D504DD4}"/>
                </a:ext>
              </a:extLst>
            </p:cNvPr>
            <p:cNvSpPr/>
            <p:nvPr/>
          </p:nvSpPr>
          <p:spPr>
            <a:xfrm>
              <a:off x="5775097" y="1885041"/>
              <a:ext cx="3330696" cy="3044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‘Mouthful? Of what?’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64CA582-E782-4BB4-8BDB-6411A8A433A0}"/>
              </a:ext>
            </a:extLst>
          </p:cNvPr>
          <p:cNvGrpSpPr/>
          <p:nvPr/>
        </p:nvGrpSpPr>
        <p:grpSpPr>
          <a:xfrm>
            <a:off x="4267761" y="2279263"/>
            <a:ext cx="5142108" cy="2206863"/>
            <a:chOff x="5663167" y="1635867"/>
            <a:chExt cx="3974984" cy="170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144D4C3-76A0-4F74-AD56-5A1A5CD1CED0}"/>
                </a:ext>
              </a:extLst>
            </p:cNvPr>
            <p:cNvGrpSpPr/>
            <p:nvPr/>
          </p:nvGrpSpPr>
          <p:grpSpPr>
            <a:xfrm>
              <a:off x="5663167" y="1635867"/>
              <a:ext cx="3974984" cy="1705963"/>
              <a:chOff x="5562151" y="2279339"/>
              <a:chExt cx="3974984" cy="1705963"/>
            </a:xfrm>
            <a:solidFill>
              <a:schemeClr val="bg1"/>
            </a:solidFill>
          </p:grpSpPr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9952ED0E-EBDE-4B7B-AD30-B429C5091375}"/>
                  </a:ext>
                </a:extLst>
              </p:cNvPr>
              <p:cNvSpPr/>
              <p:nvPr/>
            </p:nvSpPr>
            <p:spPr>
              <a:xfrm>
                <a:off x="5562151" y="2279339"/>
                <a:ext cx="3554557" cy="1705963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Right Triangle 238">
                <a:extLst>
                  <a:ext uri="{FF2B5EF4-FFF2-40B4-BE49-F238E27FC236}">
                    <a16:creationId xmlns:a16="http://schemas.microsoft.com/office/drawing/2014/main" id="{5A8C493C-087F-4092-AF04-184CF49E483C}"/>
                  </a:ext>
                </a:extLst>
              </p:cNvPr>
              <p:cNvSpPr/>
              <p:nvPr/>
            </p:nvSpPr>
            <p:spPr>
              <a:xfrm rot="10800000" flipH="1">
                <a:off x="9051503" y="3357385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867CF1B-42CD-4460-82F6-D5975015BEA2}"/>
                </a:ext>
              </a:extLst>
            </p:cNvPr>
            <p:cNvSpPr/>
            <p:nvPr/>
          </p:nvSpPr>
          <p:spPr>
            <a:xfrm>
              <a:off x="5888234" y="1816332"/>
              <a:ext cx="3104422" cy="13925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‘Not mouthful. Mindfulness.’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 can help with a lot of things though I’m not sure if it can help you. We’ll have to see about that.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04099F2-AD84-41AE-9F23-5E199EB5CDE4}"/>
              </a:ext>
            </a:extLst>
          </p:cNvPr>
          <p:cNvGrpSpPr/>
          <p:nvPr/>
        </p:nvGrpSpPr>
        <p:grpSpPr>
          <a:xfrm flipH="1" flipV="1">
            <a:off x="3671209" y="4204648"/>
            <a:ext cx="4598232" cy="1708694"/>
            <a:chOff x="5663168" y="1491565"/>
            <a:chExt cx="3554557" cy="13208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C1020AF-9702-469F-BFE0-F23BC3EDA372}"/>
                </a:ext>
              </a:extLst>
            </p:cNvPr>
            <p:cNvGrpSpPr/>
            <p:nvPr/>
          </p:nvGrpSpPr>
          <p:grpSpPr>
            <a:xfrm>
              <a:off x="5663168" y="1491565"/>
              <a:ext cx="3554557" cy="1320866"/>
              <a:chOff x="5562152" y="2135037"/>
              <a:chExt cx="3554557" cy="1320866"/>
            </a:xfrm>
            <a:solidFill>
              <a:schemeClr val="bg1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FAEB75C1-42DF-40F7-9386-1FFB2E10B749}"/>
                  </a:ext>
                </a:extLst>
              </p:cNvPr>
              <p:cNvSpPr/>
              <p:nvPr/>
            </p:nvSpPr>
            <p:spPr>
              <a:xfrm>
                <a:off x="5562152" y="2135037"/>
                <a:ext cx="3554557" cy="933302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0" name="Right Triangle 249">
                <a:extLst>
                  <a:ext uri="{FF2B5EF4-FFF2-40B4-BE49-F238E27FC236}">
                    <a16:creationId xmlns:a16="http://schemas.microsoft.com/office/drawing/2014/main" id="{75A5093B-05A9-47BE-A543-C62349ED4166}"/>
                  </a:ext>
                </a:extLst>
              </p:cNvPr>
              <p:cNvSpPr/>
              <p:nvPr/>
            </p:nvSpPr>
            <p:spPr>
              <a:xfrm rot="10800000">
                <a:off x="8426872" y="3067370"/>
                <a:ext cx="485632" cy="38853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6E3B6CC-CA52-4952-903C-1391D69DB7DC}"/>
                </a:ext>
              </a:extLst>
            </p:cNvPr>
            <p:cNvSpPr/>
            <p:nvPr/>
          </p:nvSpPr>
          <p:spPr>
            <a:xfrm flipV="1">
              <a:off x="5775097" y="1675688"/>
              <a:ext cx="3330696" cy="5650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‘What can it do? What can it do? Tell me now. Quickly.’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6CC83D8-F1C6-457C-BA69-131B8F6BE505}"/>
              </a:ext>
            </a:extLst>
          </p:cNvPr>
          <p:cNvGrpSpPr/>
          <p:nvPr/>
        </p:nvGrpSpPr>
        <p:grpSpPr>
          <a:xfrm flipV="1">
            <a:off x="5923123" y="4548199"/>
            <a:ext cx="4598236" cy="1996870"/>
            <a:chOff x="5663167" y="1286952"/>
            <a:chExt cx="3554557" cy="15436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526461C-8F04-4E72-8BC6-1E34715300BA}"/>
                </a:ext>
              </a:extLst>
            </p:cNvPr>
            <p:cNvGrpSpPr/>
            <p:nvPr/>
          </p:nvGrpSpPr>
          <p:grpSpPr>
            <a:xfrm>
              <a:off x="5663167" y="1286952"/>
              <a:ext cx="3554557" cy="1543633"/>
              <a:chOff x="5562151" y="1930424"/>
              <a:chExt cx="3554557" cy="1543633"/>
            </a:xfrm>
            <a:solidFill>
              <a:schemeClr val="bg1"/>
            </a:solidFill>
          </p:grpSpPr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3529E4F4-EEBB-466B-BA3D-709CBD589162}"/>
                  </a:ext>
                </a:extLst>
              </p:cNvPr>
              <p:cNvSpPr/>
              <p:nvPr/>
            </p:nvSpPr>
            <p:spPr>
              <a:xfrm>
                <a:off x="5562151" y="1930424"/>
                <a:ext cx="3554557" cy="1102276"/>
              </a:xfrm>
              <a:prstGeom prst="roundRect">
                <a:avLst>
                  <a:gd name="adj" fmla="val 188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5" name="Right Triangle 254">
                <a:extLst>
                  <a:ext uri="{FF2B5EF4-FFF2-40B4-BE49-F238E27FC236}">
                    <a16:creationId xmlns:a16="http://schemas.microsoft.com/office/drawing/2014/main" id="{1A780A94-8397-42CB-80F9-B7A07EAECC9E}"/>
                  </a:ext>
                </a:extLst>
              </p:cNvPr>
              <p:cNvSpPr/>
              <p:nvPr/>
            </p:nvSpPr>
            <p:spPr>
              <a:xfrm rot="10800000">
                <a:off x="7816782" y="2988425"/>
                <a:ext cx="485632" cy="48563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1724A38-40FB-4F60-896C-E4521AB948CB}"/>
                </a:ext>
              </a:extLst>
            </p:cNvPr>
            <p:cNvSpPr/>
            <p:nvPr/>
          </p:nvSpPr>
          <p:spPr>
            <a:xfrm flipV="1">
              <a:off x="5776148" y="1307555"/>
              <a:ext cx="3328594" cy="10610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‘Well, perhaps the most important thing for you is that </a:t>
              </a:r>
              <a:b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0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 can help you to focus and calm down.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66790C9-BFD6-421D-9DDF-AE975228CCCA}"/>
              </a:ext>
            </a:extLst>
          </p:cNvPr>
          <p:cNvGrpSpPr/>
          <p:nvPr/>
        </p:nvGrpSpPr>
        <p:grpSpPr>
          <a:xfrm>
            <a:off x="9273053" y="2667914"/>
            <a:ext cx="1279824" cy="315676"/>
            <a:chOff x="9273053" y="2667914"/>
            <a:chExt cx="1279824" cy="315676"/>
          </a:xfrm>
        </p:grpSpPr>
        <p:sp>
          <p:nvSpPr>
            <p:cNvPr id="257" name="Arc 38">
              <a:extLst>
                <a:ext uri="{FF2B5EF4-FFF2-40B4-BE49-F238E27FC236}">
                  <a16:creationId xmlns:a16="http://schemas.microsoft.com/office/drawing/2014/main" id="{CD79EF36-140D-41A3-84B5-FD045AB3FB70}"/>
                </a:ext>
              </a:extLst>
            </p:cNvPr>
            <p:cNvSpPr/>
            <p:nvPr/>
          </p:nvSpPr>
          <p:spPr>
            <a:xfrm rot="18900000">
              <a:off x="10312629" y="2743342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Arc 38">
              <a:extLst>
                <a:ext uri="{FF2B5EF4-FFF2-40B4-BE49-F238E27FC236}">
                  <a16:creationId xmlns:a16="http://schemas.microsoft.com/office/drawing/2014/main" id="{B73914E7-2FC5-4933-A890-94D4D20AD83D}"/>
                </a:ext>
              </a:extLst>
            </p:cNvPr>
            <p:cNvSpPr/>
            <p:nvPr/>
          </p:nvSpPr>
          <p:spPr>
            <a:xfrm rot="18900000">
              <a:off x="9273053" y="2667914"/>
              <a:ext cx="240248" cy="240248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9" name="Chord 258">
            <a:extLst>
              <a:ext uri="{FF2B5EF4-FFF2-40B4-BE49-F238E27FC236}">
                <a16:creationId xmlns:a16="http://schemas.microsoft.com/office/drawing/2014/main" id="{1B4E560A-DEB0-42A2-89BE-066D1FAFEF5B}"/>
              </a:ext>
            </a:extLst>
          </p:cNvPr>
          <p:cNvSpPr/>
          <p:nvPr/>
        </p:nvSpPr>
        <p:spPr>
          <a:xfrm>
            <a:off x="9495060" y="3057715"/>
            <a:ext cx="641780" cy="641780"/>
          </a:xfrm>
          <a:prstGeom prst="chord">
            <a:avLst>
              <a:gd name="adj1" fmla="val 21337054"/>
              <a:gd name="adj2" fmla="val 11090287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9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remove" grpId="2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remove" grpId="2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6.25E-7 3.7037E-6 L -0.06862 3.7037E-6 " pathEditMode="relative" rAng="0" ptsTypes="AA">
                                      <p:cBhvr>
                                        <p:cTn id="129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1.11111E-6 L -0.06758 1.11111E-6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-3.7037E-7 L -0.12916 -3.7037E-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0833E-6 -1.48148E-6 L -0.05117 -1.48148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accel="20000" decel="2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300000">
                                      <p:cBhvr>
                                        <p:cTn id="137" dur="1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66" grpId="0" animBg="1"/>
      <p:bldP spid="68" grpId="0" animBg="1"/>
      <p:bldP spid="68" grpId="1" animBg="1"/>
      <p:bldP spid="73" grpId="0" animBg="1"/>
      <p:bldP spid="81" grpId="0" animBg="1"/>
      <p:bldP spid="82" grpId="0" animBg="1"/>
      <p:bldP spid="139" grpId="0" animBg="1"/>
      <p:bldP spid="139" grpId="1" animBg="1"/>
      <p:bldP spid="145" grpId="0" animBg="1"/>
      <p:bldP spid="145" grpId="1" animBg="1"/>
      <p:bldP spid="148" grpId="0" animBg="1"/>
      <p:bldP spid="148" grpId="1" animBg="1"/>
      <p:bldP spid="1137" grpId="0" animBg="1"/>
      <p:bldP spid="427" grpId="0" animBg="1"/>
      <p:bldP spid="427" grpId="1" animBg="1"/>
      <p:bldP spid="466" grpId="0" animBg="1"/>
      <p:bldP spid="466" grpId="1" animBg="1"/>
      <p:bldP spid="466" grpId="2" animBg="1"/>
      <p:bldP spid="1261" grpId="0" animBg="1"/>
      <p:bldP spid="1261" grpId="1" animBg="1"/>
      <p:bldP spid="1261" grpId="2" animBg="1"/>
      <p:bldP spid="1261" grpId="3" animBg="1"/>
      <p:bldP spid="468" grpId="0" animBg="1"/>
      <p:bldP spid="468" grpId="1" animBg="1"/>
      <p:bldP spid="468" grpId="2" animBg="1"/>
      <p:bldP spid="468" grpId="3" animBg="1"/>
      <p:bldP spid="470" grpId="0"/>
      <p:bldP spid="470" grpId="1"/>
      <p:bldP spid="471" grpId="0"/>
      <p:bldP spid="471" grpId="1"/>
      <p:bldP spid="259" grpId="0" animBg="1"/>
      <p:bldP spid="2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341066DE-48FB-4F70-8C58-34569D22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054"/>
          <a:stretch/>
        </p:blipFill>
        <p:spPr>
          <a:xfrm flipH="1">
            <a:off x="-2583508" y="1074186"/>
            <a:ext cx="6614760" cy="6380353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9B0DDFA-BDB3-447B-8E98-987BB98D7A0B}"/>
              </a:ext>
            </a:extLst>
          </p:cNvPr>
          <p:cNvSpPr/>
          <p:nvPr/>
        </p:nvSpPr>
        <p:spPr>
          <a:xfrm>
            <a:off x="2736882" y="1778749"/>
            <a:ext cx="5996338" cy="5070433"/>
          </a:xfrm>
          <a:custGeom>
            <a:avLst/>
            <a:gdLst>
              <a:gd name="connsiteX0" fmla="*/ 3138157 w 5996337"/>
              <a:gd name="connsiteY0" fmla="*/ 0 h 5070432"/>
              <a:gd name="connsiteX1" fmla="*/ 0 w 5996337"/>
              <a:gd name="connsiteY1" fmla="*/ 5075944 h 5070432"/>
              <a:gd name="connsiteX2" fmla="*/ 1225722 w 5996337"/>
              <a:gd name="connsiteY2" fmla="*/ 5075944 h 5070432"/>
              <a:gd name="connsiteX3" fmla="*/ 2492228 w 5996337"/>
              <a:gd name="connsiteY3" fmla="*/ 5075944 h 5070432"/>
              <a:gd name="connsiteX4" fmla="*/ 6006258 w 5996337"/>
              <a:gd name="connsiteY4" fmla="*/ 3593394 h 50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337" h="5070432">
                <a:moveTo>
                  <a:pt x="3138157" y="0"/>
                </a:moveTo>
                <a:lnTo>
                  <a:pt x="0" y="5075944"/>
                </a:lnTo>
                <a:lnTo>
                  <a:pt x="1225722" y="5075944"/>
                </a:lnTo>
                <a:lnTo>
                  <a:pt x="2492228" y="5075944"/>
                </a:lnTo>
                <a:lnTo>
                  <a:pt x="6006258" y="3593394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DC86AC7-D1B8-45D7-8B32-61F561D0FE84}"/>
              </a:ext>
            </a:extLst>
          </p:cNvPr>
          <p:cNvSpPr/>
          <p:nvPr/>
        </p:nvSpPr>
        <p:spPr>
          <a:xfrm>
            <a:off x="1823640" y="3375481"/>
            <a:ext cx="4596457" cy="1157381"/>
          </a:xfrm>
          <a:custGeom>
            <a:avLst/>
            <a:gdLst>
              <a:gd name="connsiteX0" fmla="*/ 4601969 w 4596457"/>
              <a:gd name="connsiteY0" fmla="*/ 1159586 h 1157381"/>
              <a:gd name="connsiteX1" fmla="*/ 30864 w 4596457"/>
              <a:gd name="connsiteY1" fmla="*/ 1159586 h 1157381"/>
              <a:gd name="connsiteX2" fmla="*/ 0 w 4596457"/>
              <a:gd name="connsiteY2" fmla="*/ 923700 h 1157381"/>
              <a:gd name="connsiteX3" fmla="*/ 923701 w 4596457"/>
              <a:gd name="connsiteY3" fmla="*/ 0 h 1157381"/>
              <a:gd name="connsiteX4" fmla="*/ 1816538 w 4596457"/>
              <a:gd name="connsiteY4" fmla="*/ 686713 h 1157381"/>
              <a:gd name="connsiteX5" fmla="*/ 2480103 w 4596457"/>
              <a:gd name="connsiteY5" fmla="*/ 404532 h 1157381"/>
              <a:gd name="connsiteX6" fmla="*/ 3271531 w 4596457"/>
              <a:gd name="connsiteY6" fmla="*/ 852053 h 1157381"/>
              <a:gd name="connsiteX7" fmla="*/ 3751018 w 4596457"/>
              <a:gd name="connsiteY7" fmla="*/ 742929 h 1157381"/>
              <a:gd name="connsiteX8" fmla="*/ 4599764 w 4596457"/>
              <a:gd name="connsiteY8" fmla="*/ 1140847 h 1157381"/>
              <a:gd name="connsiteX9" fmla="*/ 4599764 w 4596457"/>
              <a:gd name="connsiteY9" fmla="*/ 1159586 h 11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6457" h="1157381">
                <a:moveTo>
                  <a:pt x="4601969" y="1159586"/>
                </a:moveTo>
                <a:lnTo>
                  <a:pt x="30864" y="1159586"/>
                </a:lnTo>
                <a:cubicBezTo>
                  <a:pt x="11023" y="1084632"/>
                  <a:pt x="0" y="1005269"/>
                  <a:pt x="0" y="923700"/>
                </a:cubicBezTo>
                <a:cubicBezTo>
                  <a:pt x="0" y="413350"/>
                  <a:pt x="413350" y="0"/>
                  <a:pt x="923701" y="0"/>
                </a:cubicBezTo>
                <a:cubicBezTo>
                  <a:pt x="1351381" y="0"/>
                  <a:pt x="1711822" y="290999"/>
                  <a:pt x="1816538" y="686713"/>
                </a:cubicBezTo>
                <a:cubicBezTo>
                  <a:pt x="1984082" y="513657"/>
                  <a:pt x="2219968" y="404532"/>
                  <a:pt x="2480103" y="404532"/>
                </a:cubicBezTo>
                <a:cubicBezTo>
                  <a:pt x="2816295" y="404532"/>
                  <a:pt x="3110600" y="584202"/>
                  <a:pt x="3271531" y="852053"/>
                </a:cubicBezTo>
                <a:cubicBezTo>
                  <a:pt x="3417031" y="781508"/>
                  <a:pt x="3579064" y="742929"/>
                  <a:pt x="3751018" y="742929"/>
                </a:cubicBezTo>
                <a:cubicBezTo>
                  <a:pt x="4092721" y="742929"/>
                  <a:pt x="4396947" y="897246"/>
                  <a:pt x="4599764" y="1140847"/>
                </a:cubicBezTo>
                <a:lnTo>
                  <a:pt x="4599764" y="1159586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501C268-414E-4815-B320-B5271EAE64A6}"/>
              </a:ext>
            </a:extLst>
          </p:cNvPr>
          <p:cNvSpPr/>
          <p:nvPr/>
        </p:nvSpPr>
        <p:spPr>
          <a:xfrm>
            <a:off x="4144478" y="5231053"/>
            <a:ext cx="1984082" cy="1620334"/>
          </a:xfrm>
          <a:custGeom>
            <a:avLst/>
            <a:gdLst>
              <a:gd name="connsiteX0" fmla="*/ 0 w 1984082"/>
              <a:gd name="connsiteY0" fmla="*/ 1623641 h 1620333"/>
              <a:gd name="connsiteX1" fmla="*/ 1985185 w 1984082"/>
              <a:gd name="connsiteY1" fmla="*/ 1623641 h 1620333"/>
              <a:gd name="connsiteX2" fmla="*/ 1167302 w 1984082"/>
              <a:gd name="connsiteY2" fmla="*/ 0 h 16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082" h="1620333">
                <a:moveTo>
                  <a:pt x="0" y="1623641"/>
                </a:moveTo>
                <a:lnTo>
                  <a:pt x="1985185" y="1623641"/>
                </a:lnTo>
                <a:lnTo>
                  <a:pt x="1167302" y="0"/>
                </a:lnTo>
                <a:close/>
              </a:path>
            </a:pathLst>
          </a:custGeom>
          <a:solidFill>
            <a:srgbClr val="2187AA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FD1FA3-5BB6-4553-9E71-0877DA78A498}"/>
              </a:ext>
            </a:extLst>
          </p:cNvPr>
          <p:cNvSpPr/>
          <p:nvPr/>
        </p:nvSpPr>
        <p:spPr>
          <a:xfrm>
            <a:off x="7438054" y="935514"/>
            <a:ext cx="7815080" cy="5919179"/>
          </a:xfrm>
          <a:custGeom>
            <a:avLst/>
            <a:gdLst>
              <a:gd name="connsiteX0" fmla="*/ 4649367 w 7815079"/>
              <a:gd name="connsiteY0" fmla="*/ 0 h 5919178"/>
              <a:gd name="connsiteX1" fmla="*/ 0 w 7815079"/>
              <a:gd name="connsiteY1" fmla="*/ 5919179 h 5919178"/>
              <a:gd name="connsiteX2" fmla="*/ 3064305 w 7815079"/>
              <a:gd name="connsiteY2" fmla="*/ 5919179 h 5919178"/>
              <a:gd name="connsiteX3" fmla="*/ 4805888 w 7815079"/>
              <a:gd name="connsiteY3" fmla="*/ 5919179 h 5919178"/>
              <a:gd name="connsiteX4" fmla="*/ 7819489 w 7815079"/>
              <a:gd name="connsiteY4" fmla="*/ 4585435 h 59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079" h="5919178">
                <a:moveTo>
                  <a:pt x="4649367" y="0"/>
                </a:moveTo>
                <a:lnTo>
                  <a:pt x="0" y="5919179"/>
                </a:lnTo>
                <a:lnTo>
                  <a:pt x="3064305" y="5919179"/>
                </a:lnTo>
                <a:lnTo>
                  <a:pt x="4805888" y="5919179"/>
                </a:lnTo>
                <a:lnTo>
                  <a:pt x="7819489" y="4585435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361A88-7DDC-4431-BAE2-37FC10258EE5}"/>
              </a:ext>
            </a:extLst>
          </p:cNvPr>
          <p:cNvSpPr/>
          <p:nvPr/>
        </p:nvSpPr>
        <p:spPr>
          <a:xfrm>
            <a:off x="5191632" y="-122663"/>
            <a:ext cx="7032469" cy="6977356"/>
          </a:xfrm>
          <a:custGeom>
            <a:avLst/>
            <a:gdLst>
              <a:gd name="connsiteX0" fmla="*/ 3946119 w 7032469"/>
              <a:gd name="connsiteY0" fmla="*/ 0 h 6977356"/>
              <a:gd name="connsiteX1" fmla="*/ 0 w 7032469"/>
              <a:gd name="connsiteY1" fmla="*/ 6977356 h 6977356"/>
              <a:gd name="connsiteX2" fmla="*/ 1684265 w 7032469"/>
              <a:gd name="connsiteY2" fmla="*/ 6977356 h 6977356"/>
              <a:gd name="connsiteX3" fmla="*/ 3425849 w 7032469"/>
              <a:gd name="connsiteY3" fmla="*/ 6977356 h 6977356"/>
              <a:gd name="connsiteX4" fmla="*/ 7032470 w 7032469"/>
              <a:gd name="connsiteY4" fmla="*/ 5268841 h 697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69" h="6977356">
                <a:moveTo>
                  <a:pt x="3946119" y="0"/>
                </a:moveTo>
                <a:lnTo>
                  <a:pt x="0" y="6977356"/>
                </a:lnTo>
                <a:lnTo>
                  <a:pt x="1684265" y="6977356"/>
                </a:lnTo>
                <a:lnTo>
                  <a:pt x="3425849" y="6977356"/>
                </a:lnTo>
                <a:lnTo>
                  <a:pt x="7032470" y="5268841"/>
                </a:lnTo>
                <a:close/>
              </a:path>
            </a:pathLst>
          </a:custGeom>
          <a:solidFill>
            <a:srgbClr val="43B1ED">
              <a:alpha val="30000"/>
            </a:srgbClr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073BE2EB-A60B-46A9-9EAD-BEAAC6CA342F}"/>
              </a:ext>
            </a:extLst>
          </p:cNvPr>
          <p:cNvGrpSpPr/>
          <p:nvPr/>
        </p:nvGrpSpPr>
        <p:grpSpPr>
          <a:xfrm>
            <a:off x="6541911" y="-821501"/>
            <a:ext cx="7870192" cy="7671785"/>
            <a:chOff x="6541911" y="-821501"/>
            <a:chExt cx="7870192" cy="76717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653D9F8-2E0C-46B9-8845-C04B040DF3D5}"/>
                </a:ext>
              </a:extLst>
            </p:cNvPr>
            <p:cNvSpPr/>
            <p:nvPr/>
          </p:nvSpPr>
          <p:spPr>
            <a:xfrm>
              <a:off x="9606215" y="-821501"/>
              <a:ext cx="4805888" cy="7671785"/>
            </a:xfrm>
            <a:custGeom>
              <a:avLst/>
              <a:gdLst>
                <a:gd name="connsiteX0" fmla="*/ 1072507 w 4805888"/>
                <a:gd name="connsiteY0" fmla="*/ 0 h 7671784"/>
                <a:gd name="connsiteX1" fmla="*/ 1026212 w 4805888"/>
                <a:gd name="connsiteY1" fmla="*/ 0 h 7671784"/>
                <a:gd name="connsiteX2" fmla="*/ 0 w 4805888"/>
                <a:gd name="connsiteY2" fmla="*/ 7676194 h 7671784"/>
                <a:gd name="connsiteX3" fmla="*/ 4805889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1072507" y="0"/>
                  </a:moveTo>
                  <a:lnTo>
                    <a:pt x="1026212" y="0"/>
                  </a:lnTo>
                  <a:lnTo>
                    <a:pt x="0" y="7676194"/>
                  </a:lnTo>
                  <a:lnTo>
                    <a:pt x="4805889" y="7676194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BD5D691-4042-4BF3-BC3B-1CB40093B42C}"/>
                </a:ext>
              </a:extLst>
            </p:cNvPr>
            <p:cNvSpPr/>
            <p:nvPr/>
          </p:nvSpPr>
          <p:spPr>
            <a:xfrm>
              <a:off x="6541911" y="-821501"/>
              <a:ext cx="4805888" cy="7671785"/>
            </a:xfrm>
            <a:custGeom>
              <a:avLst/>
              <a:gdLst>
                <a:gd name="connsiteX0" fmla="*/ 4108153 w 4805888"/>
                <a:gd name="connsiteY0" fmla="*/ 0 h 7671784"/>
                <a:gd name="connsiteX1" fmla="*/ 4061857 w 4805888"/>
                <a:gd name="connsiteY1" fmla="*/ 0 h 7671784"/>
                <a:gd name="connsiteX2" fmla="*/ 0 w 4805888"/>
                <a:gd name="connsiteY2" fmla="*/ 7676194 h 7671784"/>
                <a:gd name="connsiteX3" fmla="*/ 4805888 w 4805888"/>
                <a:gd name="connsiteY3" fmla="*/ 7676194 h 767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5888" h="7671784">
                  <a:moveTo>
                    <a:pt x="4108153" y="0"/>
                  </a:moveTo>
                  <a:lnTo>
                    <a:pt x="4061857" y="0"/>
                  </a:lnTo>
                  <a:lnTo>
                    <a:pt x="0" y="7676194"/>
                  </a:lnTo>
                  <a:lnTo>
                    <a:pt x="4805888" y="7676194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10CE04A-A9C2-4157-8272-D446C65E2BF6}"/>
                </a:ext>
              </a:extLst>
            </p:cNvPr>
            <p:cNvSpPr/>
            <p:nvPr/>
          </p:nvSpPr>
          <p:spPr>
            <a:xfrm>
              <a:off x="9432057" y="-821501"/>
              <a:ext cx="1521130" cy="3339872"/>
            </a:xfrm>
            <a:custGeom>
              <a:avLst/>
              <a:gdLst>
                <a:gd name="connsiteX0" fmla="*/ 1218006 w 1521129"/>
                <a:gd name="connsiteY0" fmla="*/ 0 h 3339871"/>
                <a:gd name="connsiteX1" fmla="*/ 1171711 w 1521129"/>
                <a:gd name="connsiteY1" fmla="*/ 0 h 3339871"/>
                <a:gd name="connsiteX2" fmla="*/ 0 w 1521129"/>
                <a:gd name="connsiteY2" fmla="*/ 2213354 h 3339871"/>
                <a:gd name="connsiteX3" fmla="*/ 513657 w 1521129"/>
                <a:gd name="connsiteY3" fmla="*/ 1963139 h 3339871"/>
                <a:gd name="connsiteX4" fmla="*/ 447521 w 1521129"/>
                <a:gd name="connsiteY4" fmla="*/ 2940851 h 3339871"/>
                <a:gd name="connsiteX5" fmla="*/ 1029519 w 1521129"/>
                <a:gd name="connsiteY5" fmla="*/ 2238706 h 3339871"/>
                <a:gd name="connsiteX6" fmla="*/ 1522232 w 1521129"/>
                <a:gd name="connsiteY6" fmla="*/ 3350895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129" h="3339871">
                  <a:moveTo>
                    <a:pt x="1218006" y="0"/>
                  </a:moveTo>
                  <a:lnTo>
                    <a:pt x="1171711" y="0"/>
                  </a:lnTo>
                  <a:lnTo>
                    <a:pt x="0" y="2213354"/>
                  </a:lnTo>
                  <a:lnTo>
                    <a:pt x="513657" y="1963139"/>
                  </a:lnTo>
                  <a:lnTo>
                    <a:pt x="447521" y="2940851"/>
                  </a:lnTo>
                  <a:lnTo>
                    <a:pt x="1029519" y="2238706"/>
                  </a:lnTo>
                  <a:lnTo>
                    <a:pt x="1522232" y="3350895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E23111F-4360-432A-B32C-47C1F28CEC10}"/>
                </a:ext>
              </a:extLst>
            </p:cNvPr>
            <p:cNvSpPr/>
            <p:nvPr/>
          </p:nvSpPr>
          <p:spPr>
            <a:xfrm>
              <a:off x="10650063" y="-821501"/>
              <a:ext cx="1432948" cy="3339872"/>
            </a:xfrm>
            <a:custGeom>
              <a:avLst/>
              <a:gdLst>
                <a:gd name="connsiteX0" fmla="*/ 28659 w 1432948"/>
                <a:gd name="connsiteY0" fmla="*/ 0 h 3339871"/>
                <a:gd name="connsiteX1" fmla="*/ 0 w 1432948"/>
                <a:gd name="connsiteY1" fmla="*/ 0 h 3339871"/>
                <a:gd name="connsiteX2" fmla="*/ 304226 w 1432948"/>
                <a:gd name="connsiteY2" fmla="*/ 3350895 h 3339871"/>
                <a:gd name="connsiteX3" fmla="*/ 633804 w 1432948"/>
                <a:gd name="connsiteY3" fmla="*/ 2731420 h 3339871"/>
                <a:gd name="connsiteX4" fmla="*/ 914882 w 1432948"/>
                <a:gd name="connsiteY4" fmla="*/ 3094066 h 3339871"/>
                <a:gd name="connsiteX5" fmla="*/ 1029519 w 1432948"/>
                <a:gd name="connsiteY5" fmla="*/ 2558364 h 3339871"/>
                <a:gd name="connsiteX6" fmla="*/ 1437358 w 1432948"/>
                <a:gd name="connsiteY6" fmla="*/ 2896760 h 33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8" h="3339871">
                  <a:moveTo>
                    <a:pt x="28659" y="0"/>
                  </a:moveTo>
                  <a:lnTo>
                    <a:pt x="0" y="0"/>
                  </a:lnTo>
                  <a:lnTo>
                    <a:pt x="304226" y="3350895"/>
                  </a:lnTo>
                  <a:lnTo>
                    <a:pt x="633804" y="2731420"/>
                  </a:lnTo>
                  <a:lnTo>
                    <a:pt x="914882" y="3094066"/>
                  </a:lnTo>
                  <a:lnTo>
                    <a:pt x="1029519" y="2558364"/>
                  </a:lnTo>
                  <a:lnTo>
                    <a:pt x="1437358" y="289676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402C4B30-504D-43EA-B903-85A8F8966BA2}"/>
              </a:ext>
            </a:extLst>
          </p:cNvPr>
          <p:cNvGrpSpPr/>
          <p:nvPr/>
        </p:nvGrpSpPr>
        <p:grpSpPr>
          <a:xfrm>
            <a:off x="4695612" y="1927556"/>
            <a:ext cx="4538037" cy="4927138"/>
            <a:chOff x="4695612" y="1927556"/>
            <a:chExt cx="4538037" cy="492713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809541-A7D7-4773-B993-99FECDEDC9F1}"/>
                </a:ext>
              </a:extLst>
            </p:cNvPr>
            <p:cNvSpPr/>
            <p:nvPr/>
          </p:nvSpPr>
          <p:spPr>
            <a:xfrm>
              <a:off x="4695612" y="1927556"/>
              <a:ext cx="3229645" cy="4927138"/>
            </a:xfrm>
            <a:custGeom>
              <a:avLst/>
              <a:gdLst>
                <a:gd name="connsiteX0" fmla="*/ 2686227 w 3229645"/>
                <a:gd name="connsiteY0" fmla="*/ 0 h 4927137"/>
                <a:gd name="connsiteX1" fmla="*/ 0 w 3229645"/>
                <a:gd name="connsiteY1" fmla="*/ 4927138 h 4927137"/>
                <a:gd name="connsiteX2" fmla="*/ 3237361 w 3229645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645" h="4927137">
                  <a:moveTo>
                    <a:pt x="2686227" y="0"/>
                  </a:moveTo>
                  <a:lnTo>
                    <a:pt x="0" y="4927138"/>
                  </a:lnTo>
                  <a:lnTo>
                    <a:pt x="3237361" y="492713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C6A904-FA2A-4652-8D52-3807EE641532}"/>
                </a:ext>
              </a:extLst>
            </p:cNvPr>
            <p:cNvSpPr/>
            <p:nvPr/>
          </p:nvSpPr>
          <p:spPr>
            <a:xfrm>
              <a:off x="7381839" y="1927556"/>
              <a:ext cx="1851810" cy="4927138"/>
            </a:xfrm>
            <a:custGeom>
              <a:avLst/>
              <a:gdLst>
                <a:gd name="connsiteX0" fmla="*/ 0 w 1851810"/>
                <a:gd name="connsiteY0" fmla="*/ 0 h 4927137"/>
                <a:gd name="connsiteX1" fmla="*/ 1851810 w 1851810"/>
                <a:gd name="connsiteY1" fmla="*/ 4927138 h 4927137"/>
                <a:gd name="connsiteX2" fmla="*/ 396816 w 1851810"/>
                <a:gd name="connsiteY2" fmla="*/ 4927138 h 492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810" h="4927137">
                  <a:moveTo>
                    <a:pt x="0" y="0"/>
                  </a:moveTo>
                  <a:lnTo>
                    <a:pt x="1851810" y="4927138"/>
                  </a:lnTo>
                  <a:lnTo>
                    <a:pt x="396816" y="4927138"/>
                  </a:lnTo>
                  <a:close/>
                </a:path>
              </a:pathLst>
            </a:custGeom>
            <a:solidFill>
              <a:srgbClr val="176F9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17943F-B9F5-485C-ABD7-6EBF61F52D5E}"/>
                </a:ext>
              </a:extLst>
            </p:cNvPr>
            <p:cNvSpPr/>
            <p:nvPr/>
          </p:nvSpPr>
          <p:spPr>
            <a:xfrm>
              <a:off x="6595922" y="1927556"/>
              <a:ext cx="914882" cy="1664425"/>
            </a:xfrm>
            <a:custGeom>
              <a:avLst/>
              <a:gdLst>
                <a:gd name="connsiteX0" fmla="*/ 0 w 914882"/>
                <a:gd name="connsiteY0" fmla="*/ 1440664 h 1664424"/>
                <a:gd name="connsiteX1" fmla="*/ 785917 w 914882"/>
                <a:gd name="connsiteY1" fmla="*/ 0 h 1664424"/>
                <a:gd name="connsiteX2" fmla="*/ 920394 w 914882"/>
                <a:gd name="connsiteY2" fmla="*/ 1666629 h 1664424"/>
                <a:gd name="connsiteX3" fmla="*/ 669077 w 914882"/>
                <a:gd name="connsiteY3" fmla="*/ 1234540 h 1664424"/>
                <a:gd name="connsiteX4" fmla="*/ 499327 w 914882"/>
                <a:gd name="connsiteY4" fmla="*/ 1440664 h 1664424"/>
                <a:gd name="connsiteX5" fmla="*/ 352726 w 914882"/>
                <a:gd name="connsiteY5" fmla="*/ 1168404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882" h="1664424">
                  <a:moveTo>
                    <a:pt x="0" y="1440664"/>
                  </a:moveTo>
                  <a:lnTo>
                    <a:pt x="785917" y="0"/>
                  </a:lnTo>
                  <a:lnTo>
                    <a:pt x="920394" y="1666629"/>
                  </a:lnTo>
                  <a:lnTo>
                    <a:pt x="669077" y="1234540"/>
                  </a:lnTo>
                  <a:lnTo>
                    <a:pt x="499327" y="1440664"/>
                  </a:lnTo>
                  <a:lnTo>
                    <a:pt x="352726" y="1168404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41333DB-E56C-4A41-BED1-575290F10014}"/>
                </a:ext>
              </a:extLst>
            </p:cNvPr>
            <p:cNvSpPr/>
            <p:nvPr/>
          </p:nvSpPr>
          <p:spPr>
            <a:xfrm>
              <a:off x="7381839" y="1927556"/>
              <a:ext cx="584202" cy="1664425"/>
            </a:xfrm>
            <a:custGeom>
              <a:avLst/>
              <a:gdLst>
                <a:gd name="connsiteX0" fmla="*/ 134477 w 584202"/>
                <a:gd name="connsiteY0" fmla="*/ 1666629 h 1664424"/>
                <a:gd name="connsiteX1" fmla="*/ 264544 w 584202"/>
                <a:gd name="connsiteY1" fmla="*/ 1396574 h 1664424"/>
                <a:gd name="connsiteX2" fmla="*/ 584202 w 584202"/>
                <a:gd name="connsiteY2" fmla="*/ 1553095 h 1664424"/>
                <a:gd name="connsiteX3" fmla="*/ 0 w 584202"/>
                <a:gd name="connsiteY3" fmla="*/ 0 h 166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202" h="1664424">
                  <a:moveTo>
                    <a:pt x="134477" y="1666629"/>
                  </a:moveTo>
                  <a:lnTo>
                    <a:pt x="264544" y="1396574"/>
                  </a:lnTo>
                  <a:lnTo>
                    <a:pt x="584202" y="155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8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9FBA3A63-EE6C-434A-95CE-E564CB5DEA8A}"/>
              </a:ext>
            </a:extLst>
          </p:cNvPr>
          <p:cNvGrpSpPr/>
          <p:nvPr/>
        </p:nvGrpSpPr>
        <p:grpSpPr>
          <a:xfrm>
            <a:off x="6419559" y="4279795"/>
            <a:ext cx="3758734" cy="2568284"/>
            <a:chOff x="6419559" y="4279795"/>
            <a:chExt cx="3758734" cy="2568284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F0E40A3-7D7C-4109-B213-C0C803ECAF38}"/>
                </a:ext>
              </a:extLst>
            </p:cNvPr>
            <p:cNvSpPr/>
            <p:nvPr/>
          </p:nvSpPr>
          <p:spPr>
            <a:xfrm>
              <a:off x="6419559" y="4279795"/>
              <a:ext cx="2601352" cy="2568284"/>
            </a:xfrm>
            <a:custGeom>
              <a:avLst/>
              <a:gdLst>
                <a:gd name="connsiteX0" fmla="*/ 2116355 w 2601352"/>
                <a:gd name="connsiteY0" fmla="*/ 0 h 2568284"/>
                <a:gd name="connsiteX1" fmla="*/ 0 w 2601352"/>
                <a:gd name="connsiteY1" fmla="*/ 2574898 h 2568284"/>
                <a:gd name="connsiteX2" fmla="*/ 2604659 w 2601352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52" h="2568284">
                  <a:moveTo>
                    <a:pt x="2116355" y="0"/>
                  </a:moveTo>
                  <a:lnTo>
                    <a:pt x="0" y="2574898"/>
                  </a:lnTo>
                  <a:lnTo>
                    <a:pt x="2604659" y="2574898"/>
                  </a:lnTo>
                  <a:close/>
                </a:path>
              </a:pathLst>
            </a:custGeom>
            <a:solidFill>
              <a:srgbClr val="3AA6D6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B599E-718B-4EA8-BFE1-CA52CB9E8853}"/>
                </a:ext>
              </a:extLst>
            </p:cNvPr>
            <p:cNvSpPr/>
            <p:nvPr/>
          </p:nvSpPr>
          <p:spPr>
            <a:xfrm>
              <a:off x="8535914" y="4279795"/>
              <a:ext cx="1642379" cy="2568284"/>
            </a:xfrm>
            <a:custGeom>
              <a:avLst/>
              <a:gdLst>
                <a:gd name="connsiteX0" fmla="*/ 0 w 1642379"/>
                <a:gd name="connsiteY0" fmla="*/ 0 h 2568284"/>
                <a:gd name="connsiteX1" fmla="*/ 1645686 w 1642379"/>
                <a:gd name="connsiteY1" fmla="*/ 2574898 h 2568284"/>
                <a:gd name="connsiteX2" fmla="*/ 382487 w 1642379"/>
                <a:gd name="connsiteY2" fmla="*/ 2574898 h 25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379" h="2568284">
                  <a:moveTo>
                    <a:pt x="0" y="0"/>
                  </a:moveTo>
                  <a:lnTo>
                    <a:pt x="1645686" y="2574898"/>
                  </a:lnTo>
                  <a:lnTo>
                    <a:pt x="382487" y="2574898"/>
                  </a:lnTo>
                  <a:close/>
                </a:path>
              </a:pathLst>
            </a:custGeom>
            <a:solidFill>
              <a:srgbClr val="1D7EA0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208CEE4-4A72-4C62-9B23-6A8C7E6CEC3D}"/>
              </a:ext>
            </a:extLst>
          </p:cNvPr>
          <p:cNvSpPr/>
          <p:nvPr/>
        </p:nvSpPr>
        <p:spPr>
          <a:xfrm>
            <a:off x="8159821" y="450424"/>
            <a:ext cx="1675447" cy="418862"/>
          </a:xfrm>
          <a:custGeom>
            <a:avLst/>
            <a:gdLst>
              <a:gd name="connsiteX0" fmla="*/ 0 w 1675447"/>
              <a:gd name="connsiteY0" fmla="*/ 424373 h 418861"/>
              <a:gd name="connsiteX1" fmla="*/ 1672140 w 1675447"/>
              <a:gd name="connsiteY1" fmla="*/ 424373 h 418861"/>
              <a:gd name="connsiteX2" fmla="*/ 1683163 w 1675447"/>
              <a:gd name="connsiteY2" fmla="*/ 338396 h 418861"/>
              <a:gd name="connsiteX3" fmla="*/ 1344767 w 1675447"/>
              <a:gd name="connsiteY3" fmla="*/ 0 h 418861"/>
              <a:gd name="connsiteX4" fmla="*/ 1018496 w 1675447"/>
              <a:gd name="connsiteY4" fmla="*/ 251317 h 418861"/>
              <a:gd name="connsiteX5" fmla="*/ 775997 w 1675447"/>
              <a:gd name="connsiteY5" fmla="*/ 148806 h 418861"/>
              <a:gd name="connsiteX6" fmla="*/ 486100 w 1675447"/>
              <a:gd name="connsiteY6" fmla="*/ 313044 h 418861"/>
              <a:gd name="connsiteX7" fmla="*/ 310840 w 1675447"/>
              <a:gd name="connsiteY7" fmla="*/ 273362 h 418861"/>
              <a:gd name="connsiteX8" fmla="*/ 0 w 1675447"/>
              <a:gd name="connsiteY8" fmla="*/ 418862 h 418861"/>
              <a:gd name="connsiteX9" fmla="*/ 0 w 1675447"/>
              <a:gd name="connsiteY9" fmla="*/ 424373 h 41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47" h="418861">
                <a:moveTo>
                  <a:pt x="0" y="424373"/>
                </a:moveTo>
                <a:lnTo>
                  <a:pt x="1672140" y="424373"/>
                </a:lnTo>
                <a:cubicBezTo>
                  <a:pt x="1679856" y="396816"/>
                  <a:pt x="1683163" y="368157"/>
                  <a:pt x="1683163" y="338396"/>
                </a:cubicBezTo>
                <a:cubicBezTo>
                  <a:pt x="1683163" y="152113"/>
                  <a:pt x="1532152" y="0"/>
                  <a:pt x="1344767" y="0"/>
                </a:cubicBezTo>
                <a:cubicBezTo>
                  <a:pt x="1188245" y="0"/>
                  <a:pt x="1057075" y="106920"/>
                  <a:pt x="1018496" y="251317"/>
                </a:cubicBezTo>
                <a:cubicBezTo>
                  <a:pt x="956768" y="187386"/>
                  <a:pt x="870792" y="148806"/>
                  <a:pt x="775997" y="148806"/>
                </a:cubicBezTo>
                <a:cubicBezTo>
                  <a:pt x="653645" y="148806"/>
                  <a:pt x="545623" y="214942"/>
                  <a:pt x="486100" y="313044"/>
                </a:cubicBezTo>
                <a:cubicBezTo>
                  <a:pt x="433191" y="287692"/>
                  <a:pt x="373669" y="273362"/>
                  <a:pt x="310840" y="273362"/>
                </a:cubicBezTo>
                <a:cubicBezTo>
                  <a:pt x="186283" y="273362"/>
                  <a:pt x="74954" y="329578"/>
                  <a:pt x="0" y="418862"/>
                </a:cubicBezTo>
                <a:lnTo>
                  <a:pt x="0" y="424373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41D3681-6780-474D-AC4D-EB9494A067A8}"/>
              </a:ext>
            </a:extLst>
          </p:cNvPr>
          <p:cNvSpPr/>
          <p:nvPr/>
        </p:nvSpPr>
        <p:spPr>
          <a:xfrm>
            <a:off x="7967143" y="6033504"/>
            <a:ext cx="4089414" cy="815678"/>
          </a:xfrm>
          <a:custGeom>
            <a:avLst/>
            <a:gdLst>
              <a:gd name="connsiteX0" fmla="*/ 3397190 w 4089414"/>
              <a:gd name="connsiteY0" fmla="*/ 177465 h 815678"/>
              <a:gd name="connsiteX1" fmla="*/ 3107294 w 4089414"/>
              <a:gd name="connsiteY1" fmla="*/ 240294 h 815678"/>
              <a:gd name="connsiteX2" fmla="*/ 2601352 w 4089414"/>
              <a:gd name="connsiteY2" fmla="*/ 0 h 815678"/>
              <a:gd name="connsiteX3" fmla="*/ 1969753 w 4089414"/>
              <a:gd name="connsiteY3" fmla="*/ 486100 h 815678"/>
              <a:gd name="connsiteX4" fmla="*/ 1500187 w 4089414"/>
              <a:gd name="connsiteY4" fmla="*/ 286590 h 815678"/>
              <a:gd name="connsiteX5" fmla="*/ 940235 w 4089414"/>
              <a:gd name="connsiteY5" fmla="*/ 602941 h 815678"/>
              <a:gd name="connsiteX6" fmla="*/ 600736 w 4089414"/>
              <a:gd name="connsiteY6" fmla="*/ 525782 h 815678"/>
              <a:gd name="connsiteX7" fmla="*/ 0 w 4089414"/>
              <a:gd name="connsiteY7" fmla="*/ 806860 h 815678"/>
              <a:gd name="connsiteX8" fmla="*/ 0 w 4089414"/>
              <a:gd name="connsiteY8" fmla="*/ 821190 h 815678"/>
              <a:gd name="connsiteX9" fmla="*/ 2704966 w 4089414"/>
              <a:gd name="connsiteY9" fmla="*/ 821190 h 815678"/>
              <a:gd name="connsiteX10" fmla="*/ 3234055 w 4089414"/>
              <a:gd name="connsiteY10" fmla="*/ 821190 h 815678"/>
              <a:gd name="connsiteX11" fmla="*/ 4090517 w 4089414"/>
              <a:gd name="connsiteY11" fmla="*/ 821190 h 815678"/>
              <a:gd name="connsiteX12" fmla="*/ 3397190 w 4089414"/>
              <a:gd name="connsiteY12" fmla="*/ 177465 h 81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9414" h="815678">
                <a:moveTo>
                  <a:pt x="3397190" y="177465"/>
                </a:moveTo>
                <a:cubicBezTo>
                  <a:pt x="3293577" y="177465"/>
                  <a:pt x="3195475" y="200613"/>
                  <a:pt x="3107294" y="240294"/>
                </a:cubicBezTo>
                <a:cubicBezTo>
                  <a:pt x="2987146" y="93693"/>
                  <a:pt x="2805272" y="0"/>
                  <a:pt x="2601352" y="0"/>
                </a:cubicBezTo>
                <a:cubicBezTo>
                  <a:pt x="2298229" y="0"/>
                  <a:pt x="2043605" y="206124"/>
                  <a:pt x="1969753" y="486100"/>
                </a:cubicBezTo>
                <a:cubicBezTo>
                  <a:pt x="1850708" y="363748"/>
                  <a:pt x="1684266" y="286590"/>
                  <a:pt x="1500187" y="286590"/>
                </a:cubicBezTo>
                <a:cubicBezTo>
                  <a:pt x="1262097" y="286590"/>
                  <a:pt x="1053769" y="413350"/>
                  <a:pt x="940235" y="602941"/>
                </a:cubicBezTo>
                <a:cubicBezTo>
                  <a:pt x="837724" y="553339"/>
                  <a:pt x="721986" y="525782"/>
                  <a:pt x="600736" y="525782"/>
                </a:cubicBezTo>
                <a:cubicBezTo>
                  <a:pt x="359340" y="525782"/>
                  <a:pt x="143295" y="634906"/>
                  <a:pt x="0" y="806860"/>
                </a:cubicBezTo>
                <a:lnTo>
                  <a:pt x="0" y="821190"/>
                </a:lnTo>
                <a:lnTo>
                  <a:pt x="2704966" y="821190"/>
                </a:lnTo>
                <a:lnTo>
                  <a:pt x="3234055" y="821190"/>
                </a:lnTo>
                <a:lnTo>
                  <a:pt x="4090517" y="821190"/>
                </a:lnTo>
                <a:cubicBezTo>
                  <a:pt x="4064062" y="461850"/>
                  <a:pt x="3764245" y="177465"/>
                  <a:pt x="3397190" y="177465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0772983-3918-4299-A882-7F855FC2334D}"/>
              </a:ext>
            </a:extLst>
          </p:cNvPr>
          <p:cNvSpPr/>
          <p:nvPr/>
        </p:nvSpPr>
        <p:spPr>
          <a:xfrm>
            <a:off x="6147299" y="-2388926"/>
            <a:ext cx="2039196" cy="407839"/>
          </a:xfrm>
          <a:custGeom>
            <a:avLst/>
            <a:gdLst>
              <a:gd name="connsiteX0" fmla="*/ 1699697 w 2039195"/>
              <a:gd name="connsiteY0" fmla="*/ 88181 h 407839"/>
              <a:gd name="connsiteX1" fmla="*/ 1555300 w 2039195"/>
              <a:gd name="connsiteY1" fmla="*/ 120147 h 407839"/>
              <a:gd name="connsiteX2" fmla="*/ 1301778 w 2039195"/>
              <a:gd name="connsiteY2" fmla="*/ 0 h 407839"/>
              <a:gd name="connsiteX3" fmla="*/ 985428 w 2039195"/>
              <a:gd name="connsiteY3" fmla="*/ 242499 h 407839"/>
              <a:gd name="connsiteX4" fmla="*/ 750644 w 2039195"/>
              <a:gd name="connsiteY4" fmla="*/ 143295 h 407839"/>
              <a:gd name="connsiteX5" fmla="*/ 470669 w 2039195"/>
              <a:gd name="connsiteY5" fmla="*/ 302021 h 407839"/>
              <a:gd name="connsiteX6" fmla="*/ 300919 w 2039195"/>
              <a:gd name="connsiteY6" fmla="*/ 263442 h 407839"/>
              <a:gd name="connsiteX7" fmla="*/ 0 w 2039195"/>
              <a:gd name="connsiteY7" fmla="*/ 404532 h 407839"/>
              <a:gd name="connsiteX8" fmla="*/ 0 w 2039195"/>
              <a:gd name="connsiteY8" fmla="*/ 411146 h 407839"/>
              <a:gd name="connsiteX9" fmla="*/ 1352483 w 2039195"/>
              <a:gd name="connsiteY9" fmla="*/ 411146 h 407839"/>
              <a:gd name="connsiteX10" fmla="*/ 1617027 w 2039195"/>
              <a:gd name="connsiteY10" fmla="*/ 411146 h 407839"/>
              <a:gd name="connsiteX11" fmla="*/ 2044707 w 2039195"/>
              <a:gd name="connsiteY11" fmla="*/ 411146 h 407839"/>
              <a:gd name="connsiteX12" fmla="*/ 1699697 w 2039195"/>
              <a:gd name="connsiteY12" fmla="*/ 88181 h 4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9195" h="407839">
                <a:moveTo>
                  <a:pt x="1699697" y="88181"/>
                </a:moveTo>
                <a:cubicBezTo>
                  <a:pt x="1647891" y="88181"/>
                  <a:pt x="1599391" y="99204"/>
                  <a:pt x="1555300" y="120147"/>
                </a:cubicBezTo>
                <a:cubicBezTo>
                  <a:pt x="1495778" y="46295"/>
                  <a:pt x="1404290" y="0"/>
                  <a:pt x="1301778" y="0"/>
                </a:cubicBezTo>
                <a:cubicBezTo>
                  <a:pt x="1150768" y="0"/>
                  <a:pt x="1022905" y="102511"/>
                  <a:pt x="985428" y="242499"/>
                </a:cubicBezTo>
                <a:cubicBezTo>
                  <a:pt x="925905" y="180772"/>
                  <a:pt x="843235" y="143295"/>
                  <a:pt x="750644" y="143295"/>
                </a:cubicBezTo>
                <a:cubicBezTo>
                  <a:pt x="631599" y="143295"/>
                  <a:pt x="527986" y="207226"/>
                  <a:pt x="470669" y="302021"/>
                </a:cubicBezTo>
                <a:cubicBezTo>
                  <a:pt x="418862" y="276669"/>
                  <a:pt x="361544" y="263442"/>
                  <a:pt x="300919" y="263442"/>
                </a:cubicBezTo>
                <a:cubicBezTo>
                  <a:pt x="179670" y="263442"/>
                  <a:pt x="72750" y="318555"/>
                  <a:pt x="0" y="404532"/>
                </a:cubicBezTo>
                <a:lnTo>
                  <a:pt x="0" y="411146"/>
                </a:lnTo>
                <a:lnTo>
                  <a:pt x="1352483" y="411146"/>
                </a:lnTo>
                <a:lnTo>
                  <a:pt x="1617027" y="411146"/>
                </a:lnTo>
                <a:lnTo>
                  <a:pt x="2044707" y="411146"/>
                </a:lnTo>
                <a:cubicBezTo>
                  <a:pt x="2033684" y="230374"/>
                  <a:pt x="1883776" y="88181"/>
                  <a:pt x="1699697" y="88181"/>
                </a:cubicBez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F42F820-4FB4-495D-83EC-A0C17B7C814C}"/>
              </a:ext>
            </a:extLst>
          </p:cNvPr>
          <p:cNvSpPr/>
          <p:nvPr/>
        </p:nvSpPr>
        <p:spPr>
          <a:xfrm>
            <a:off x="11498810" y="-3217831"/>
            <a:ext cx="2380899" cy="617270"/>
          </a:xfrm>
          <a:custGeom>
            <a:avLst/>
            <a:gdLst>
              <a:gd name="connsiteX0" fmla="*/ 2390820 w 2380898"/>
              <a:gd name="connsiteY0" fmla="*/ 623884 h 617270"/>
              <a:gd name="connsiteX1" fmla="*/ 2078877 w 2380898"/>
              <a:gd name="connsiteY1" fmla="*/ 466259 h 617270"/>
              <a:gd name="connsiteX2" fmla="*/ 2060139 w 2380898"/>
              <a:gd name="connsiteY2" fmla="*/ 466259 h 617270"/>
              <a:gd name="connsiteX3" fmla="*/ 1813231 w 2380898"/>
              <a:gd name="connsiteY3" fmla="*/ 295408 h 617270"/>
              <a:gd name="connsiteX4" fmla="*/ 1640175 w 2380898"/>
              <a:gd name="connsiteY4" fmla="*/ 360442 h 617270"/>
              <a:gd name="connsiteX5" fmla="*/ 1425233 w 2380898"/>
              <a:gd name="connsiteY5" fmla="*/ 295408 h 617270"/>
              <a:gd name="connsiteX6" fmla="*/ 1328233 w 2380898"/>
              <a:gd name="connsiteY6" fmla="*/ 307533 h 617270"/>
              <a:gd name="connsiteX7" fmla="*/ 890632 w 2380898"/>
              <a:gd name="connsiteY7" fmla="*/ 0 h 617270"/>
              <a:gd name="connsiteX8" fmla="*/ 643725 w 2380898"/>
              <a:gd name="connsiteY8" fmla="*/ 70545 h 617270"/>
              <a:gd name="connsiteX9" fmla="*/ 413350 w 2380898"/>
              <a:gd name="connsiteY9" fmla="*/ 0 h 617270"/>
              <a:gd name="connsiteX10" fmla="*/ 0 w 2380898"/>
              <a:gd name="connsiteY10" fmla="*/ 413351 h 617270"/>
              <a:gd name="connsiteX11" fmla="*/ 58420 w 2380898"/>
              <a:gd name="connsiteY11" fmla="*/ 623884 h 617270"/>
              <a:gd name="connsiteX12" fmla="*/ 2390820 w 2380898"/>
              <a:gd name="connsiteY12" fmla="*/ 623884 h 6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0898" h="617270">
                <a:moveTo>
                  <a:pt x="2390820" y="623884"/>
                </a:moveTo>
                <a:cubicBezTo>
                  <a:pt x="2320274" y="527986"/>
                  <a:pt x="2206740" y="466259"/>
                  <a:pt x="2078877" y="466259"/>
                </a:cubicBezTo>
                <a:cubicBezTo>
                  <a:pt x="2072264" y="466259"/>
                  <a:pt x="2065650" y="466259"/>
                  <a:pt x="2060139" y="466259"/>
                </a:cubicBezTo>
                <a:cubicBezTo>
                  <a:pt x="2022662" y="367055"/>
                  <a:pt x="1925662" y="295408"/>
                  <a:pt x="1813231" y="295408"/>
                </a:cubicBezTo>
                <a:cubicBezTo>
                  <a:pt x="1747095" y="295408"/>
                  <a:pt x="1686470" y="319658"/>
                  <a:pt x="1640175" y="360442"/>
                </a:cubicBezTo>
                <a:cubicBezTo>
                  <a:pt x="1578447" y="319658"/>
                  <a:pt x="1504596" y="295408"/>
                  <a:pt x="1425233" y="295408"/>
                </a:cubicBezTo>
                <a:cubicBezTo>
                  <a:pt x="1391062" y="295408"/>
                  <a:pt x="1359097" y="299817"/>
                  <a:pt x="1328233" y="307533"/>
                </a:cubicBezTo>
                <a:cubicBezTo>
                  <a:pt x="1263199" y="128965"/>
                  <a:pt x="1092347" y="0"/>
                  <a:pt x="890632" y="0"/>
                </a:cubicBezTo>
                <a:cubicBezTo>
                  <a:pt x="800246" y="0"/>
                  <a:pt x="715372" y="26454"/>
                  <a:pt x="643725" y="70545"/>
                </a:cubicBezTo>
                <a:cubicBezTo>
                  <a:pt x="577589" y="26454"/>
                  <a:pt x="498225" y="0"/>
                  <a:pt x="413350" y="0"/>
                </a:cubicBezTo>
                <a:cubicBezTo>
                  <a:pt x="184079" y="1102"/>
                  <a:pt x="0" y="185181"/>
                  <a:pt x="0" y="413351"/>
                </a:cubicBezTo>
                <a:cubicBezTo>
                  <a:pt x="0" y="490509"/>
                  <a:pt x="20943" y="562157"/>
                  <a:pt x="58420" y="623884"/>
                </a:cubicBezTo>
                <a:lnTo>
                  <a:pt x="2390820" y="623884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6863DED-D59E-46F7-9F31-9883D6184F24}"/>
              </a:ext>
            </a:extLst>
          </p:cNvPr>
          <p:cNvSpPr/>
          <p:nvPr/>
        </p:nvSpPr>
        <p:spPr>
          <a:xfrm>
            <a:off x="11408424" y="5751323"/>
            <a:ext cx="2138400" cy="1102268"/>
          </a:xfrm>
          <a:custGeom>
            <a:avLst/>
            <a:gdLst>
              <a:gd name="connsiteX0" fmla="*/ 2137297 w 2138399"/>
              <a:gd name="connsiteY0" fmla="*/ 1103371 h 1102267"/>
              <a:gd name="connsiteX1" fmla="*/ 2138401 w 2138399"/>
              <a:gd name="connsiteY1" fmla="*/ 1069200 h 1102267"/>
              <a:gd name="connsiteX2" fmla="*/ 1069201 w 2138399"/>
              <a:gd name="connsiteY2" fmla="*/ 0 h 1102267"/>
              <a:gd name="connsiteX3" fmla="*/ 0 w 2138399"/>
              <a:gd name="connsiteY3" fmla="*/ 1069200 h 1102267"/>
              <a:gd name="connsiteX4" fmla="*/ 1103 w 2138399"/>
              <a:gd name="connsiteY4" fmla="*/ 1103371 h 1102267"/>
              <a:gd name="connsiteX5" fmla="*/ 2137297 w 2138399"/>
              <a:gd name="connsiteY5" fmla="*/ 1103371 h 11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399" h="1102267">
                <a:moveTo>
                  <a:pt x="2137297" y="1103371"/>
                </a:moveTo>
                <a:cubicBezTo>
                  <a:pt x="2137297" y="1092348"/>
                  <a:pt x="2138401" y="1080223"/>
                  <a:pt x="2138401" y="1069200"/>
                </a:cubicBezTo>
                <a:cubicBezTo>
                  <a:pt x="2138401" y="478385"/>
                  <a:pt x="1660016" y="0"/>
                  <a:pt x="1069201" y="0"/>
                </a:cubicBezTo>
                <a:cubicBezTo>
                  <a:pt x="478385" y="0"/>
                  <a:pt x="0" y="478385"/>
                  <a:pt x="0" y="1069200"/>
                </a:cubicBezTo>
                <a:cubicBezTo>
                  <a:pt x="0" y="1080223"/>
                  <a:pt x="0" y="1092348"/>
                  <a:pt x="1103" y="1103371"/>
                </a:cubicBezTo>
                <a:lnTo>
                  <a:pt x="2137297" y="1103371"/>
                </a:lnTo>
                <a:close/>
              </a:path>
            </a:pathLst>
          </a:custGeom>
          <a:solidFill>
            <a:srgbClr val="FFFFFF"/>
          </a:solidFill>
          <a:ln w="1101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139" name="Graphic 184">
            <a:extLst>
              <a:ext uri="{FF2B5EF4-FFF2-40B4-BE49-F238E27FC236}">
                <a16:creationId xmlns:a16="http://schemas.microsoft.com/office/drawing/2014/main" id="{FB7A9F6B-BD7E-43B3-B777-43835925E968}"/>
              </a:ext>
            </a:extLst>
          </p:cNvPr>
          <p:cNvGrpSpPr/>
          <p:nvPr/>
        </p:nvGrpSpPr>
        <p:grpSpPr>
          <a:xfrm flipH="1">
            <a:off x="-2355089" y="869286"/>
            <a:ext cx="6614760" cy="7254852"/>
            <a:chOff x="-1702062" y="869286"/>
            <a:chExt cx="6614760" cy="7254852"/>
          </a:xfrm>
        </p:grpSpPr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9E93C5D-3740-4E76-BA98-6AB1325A7DD4}"/>
                </a:ext>
              </a:extLst>
            </p:cNvPr>
            <p:cNvSpPr/>
            <p:nvPr/>
          </p:nvSpPr>
          <p:spPr>
            <a:xfrm>
              <a:off x="-1352176" y="3503455"/>
              <a:ext cx="2487691" cy="1415581"/>
            </a:xfrm>
            <a:custGeom>
              <a:avLst/>
              <a:gdLst>
                <a:gd name="connsiteX0" fmla="*/ 1943682 w 2487691"/>
                <a:gd name="connsiteY0" fmla="*/ 3392 h 1415581"/>
                <a:gd name="connsiteX1" fmla="*/ 1345700 w 2487691"/>
                <a:gd name="connsiteY1" fmla="*/ 66885 h 1415581"/>
                <a:gd name="connsiteX2" fmla="*/ 770616 w 2487691"/>
                <a:gd name="connsiteY2" fmla="*/ 296917 h 1415581"/>
                <a:gd name="connsiteX3" fmla="*/ 294416 w 2487691"/>
                <a:gd name="connsiteY3" fmla="*/ 614382 h 1415581"/>
                <a:gd name="connsiteX4" fmla="*/ 6094 w 2487691"/>
                <a:gd name="connsiteY4" fmla="*/ 1064557 h 1415581"/>
                <a:gd name="connsiteX5" fmla="*/ 226759 w 2487691"/>
                <a:gd name="connsiteY5" fmla="*/ 1409085 h 1415581"/>
                <a:gd name="connsiteX6" fmla="*/ 606158 w 2487691"/>
                <a:gd name="connsiteY6" fmla="*/ 1362766 h 1415581"/>
                <a:gd name="connsiteX7" fmla="*/ 1102655 w 2487691"/>
                <a:gd name="connsiteY7" fmla="*/ 1142102 h 1415581"/>
                <a:gd name="connsiteX8" fmla="*/ 1782867 w 2487691"/>
                <a:gd name="connsiteY8" fmla="*/ 762705 h 1415581"/>
                <a:gd name="connsiteX9" fmla="*/ 2414678 w 2487691"/>
                <a:gd name="connsiteY9" fmla="*/ 393197 h 1415581"/>
                <a:gd name="connsiteX10" fmla="*/ 1943682 w 2487691"/>
                <a:gd name="connsiteY10" fmla="*/ 3392 h 1415581"/>
                <a:gd name="connsiteX11" fmla="*/ 1943682 w 2487691"/>
                <a:gd name="connsiteY11" fmla="*/ 3392 h 141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691" h="1415581">
                  <a:moveTo>
                    <a:pt x="1943682" y="3392"/>
                  </a:moveTo>
                  <a:cubicBezTo>
                    <a:pt x="1738630" y="-8058"/>
                    <a:pt x="1543986" y="8596"/>
                    <a:pt x="1345700" y="66885"/>
                  </a:cubicBezTo>
                  <a:cubicBezTo>
                    <a:pt x="1148974" y="124653"/>
                    <a:pt x="955372" y="208443"/>
                    <a:pt x="770616" y="296917"/>
                  </a:cubicBezTo>
                  <a:cubicBezTo>
                    <a:pt x="597831" y="379666"/>
                    <a:pt x="435975" y="484793"/>
                    <a:pt x="294416" y="614382"/>
                  </a:cubicBezTo>
                  <a:cubicBezTo>
                    <a:pt x="169511" y="728357"/>
                    <a:pt x="38361" y="893855"/>
                    <a:pt x="6094" y="1064557"/>
                  </a:cubicBezTo>
                  <a:cubicBezTo>
                    <a:pt x="-24092" y="1223290"/>
                    <a:pt x="59178" y="1380461"/>
                    <a:pt x="226759" y="1409085"/>
                  </a:cubicBezTo>
                  <a:cubicBezTo>
                    <a:pt x="354266" y="1430943"/>
                    <a:pt x="484376" y="1402319"/>
                    <a:pt x="606158" y="1362766"/>
                  </a:cubicBezTo>
                  <a:cubicBezTo>
                    <a:pt x="777902" y="1307080"/>
                    <a:pt x="942361" y="1223290"/>
                    <a:pt x="1102655" y="1142102"/>
                  </a:cubicBezTo>
                  <a:cubicBezTo>
                    <a:pt x="1334771" y="1024484"/>
                    <a:pt x="1554916" y="887089"/>
                    <a:pt x="1782867" y="762705"/>
                  </a:cubicBezTo>
                  <a:cubicBezTo>
                    <a:pt x="1999890" y="644567"/>
                    <a:pt x="2220555" y="548286"/>
                    <a:pt x="2414678" y="393197"/>
                  </a:cubicBezTo>
                  <a:cubicBezTo>
                    <a:pt x="2545829" y="288590"/>
                    <a:pt x="2576534" y="10157"/>
                    <a:pt x="1943682" y="3392"/>
                  </a:cubicBezTo>
                  <a:lnTo>
                    <a:pt x="1943682" y="3392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D4966BE-9579-4C57-9219-CBE6048948B0}"/>
                </a:ext>
              </a:extLst>
            </p:cNvPr>
            <p:cNvSpPr/>
            <p:nvPr/>
          </p:nvSpPr>
          <p:spPr>
            <a:xfrm>
              <a:off x="2142910" y="3635392"/>
              <a:ext cx="1623765" cy="1738250"/>
            </a:xfrm>
            <a:custGeom>
              <a:avLst/>
              <a:gdLst>
                <a:gd name="connsiteX0" fmla="*/ 1589956 w 1623764"/>
                <a:gd name="connsiteY0" fmla="*/ 1117374 h 1738250"/>
                <a:gd name="connsiteX1" fmla="*/ 901417 w 1623764"/>
                <a:gd name="connsiteY1" fmla="*/ 210778 h 1738250"/>
                <a:gd name="connsiteX2" fmla="*/ 93698 w 1623764"/>
                <a:gd name="connsiteY2" fmla="*/ 2 h 1738250"/>
                <a:gd name="connsiteX3" fmla="*/ 29164 w 1623764"/>
                <a:gd name="connsiteY3" fmla="*/ 159255 h 1738250"/>
                <a:gd name="connsiteX4" fmla="*/ 675547 w 1623764"/>
                <a:gd name="connsiteY4" fmla="*/ 939906 h 1738250"/>
                <a:gd name="connsiteX5" fmla="*/ 807218 w 1623764"/>
                <a:gd name="connsiteY5" fmla="*/ 1132987 h 1738250"/>
                <a:gd name="connsiteX6" fmla="*/ 959706 w 1623764"/>
                <a:gd name="connsiteY6" fmla="*/ 1396848 h 1738250"/>
                <a:gd name="connsiteX7" fmla="*/ 1265203 w 1623764"/>
                <a:gd name="connsiteY7" fmla="*/ 1711710 h 1738250"/>
                <a:gd name="connsiteX8" fmla="*/ 1602967 w 1623764"/>
                <a:gd name="connsiteY8" fmla="*/ 1559743 h 1738250"/>
                <a:gd name="connsiteX9" fmla="*/ 1589956 w 1623764"/>
                <a:gd name="connsiteY9" fmla="*/ 1117374 h 1738250"/>
                <a:gd name="connsiteX10" fmla="*/ 1589956 w 1623764"/>
                <a:gd name="connsiteY10" fmla="*/ 1117374 h 17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3764" h="1738250">
                  <a:moveTo>
                    <a:pt x="1589956" y="1117374"/>
                  </a:moveTo>
                  <a:cubicBezTo>
                    <a:pt x="1504084" y="747345"/>
                    <a:pt x="1224609" y="402297"/>
                    <a:pt x="901417" y="210778"/>
                  </a:cubicBezTo>
                  <a:cubicBezTo>
                    <a:pt x="659934" y="67658"/>
                    <a:pt x="373173" y="2084"/>
                    <a:pt x="93698" y="2"/>
                  </a:cubicBezTo>
                  <a:cubicBezTo>
                    <a:pt x="17714" y="-518"/>
                    <a:pt x="-35890" y="107211"/>
                    <a:pt x="29164" y="159255"/>
                  </a:cubicBezTo>
                  <a:cubicBezTo>
                    <a:pt x="297710" y="374715"/>
                    <a:pt x="485067" y="657831"/>
                    <a:pt x="675547" y="939906"/>
                  </a:cubicBezTo>
                  <a:cubicBezTo>
                    <a:pt x="718223" y="1002879"/>
                    <a:pt x="761419" y="1068453"/>
                    <a:pt x="807218" y="1132987"/>
                  </a:cubicBezTo>
                  <a:cubicBezTo>
                    <a:pt x="853537" y="1223543"/>
                    <a:pt x="902458" y="1312537"/>
                    <a:pt x="959706" y="1396848"/>
                  </a:cubicBezTo>
                  <a:cubicBezTo>
                    <a:pt x="1040894" y="1515506"/>
                    <a:pt x="1135614" y="1643013"/>
                    <a:pt x="1265203" y="1711710"/>
                  </a:cubicBezTo>
                  <a:cubicBezTo>
                    <a:pt x="1413528" y="1790816"/>
                    <a:pt x="1552484" y="1707546"/>
                    <a:pt x="1602967" y="1559743"/>
                  </a:cubicBezTo>
                  <a:cubicBezTo>
                    <a:pt x="1649286" y="1425471"/>
                    <a:pt x="1621183" y="1251126"/>
                    <a:pt x="1589956" y="1117374"/>
                  </a:cubicBezTo>
                  <a:lnTo>
                    <a:pt x="1589956" y="111737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027369F-56CA-4E7F-94D6-377FE7DBB118}"/>
                </a:ext>
              </a:extLst>
            </p:cNvPr>
            <p:cNvSpPr/>
            <p:nvPr/>
          </p:nvSpPr>
          <p:spPr>
            <a:xfrm>
              <a:off x="-1701968" y="2356677"/>
              <a:ext cx="2310742" cy="999234"/>
            </a:xfrm>
            <a:custGeom>
              <a:avLst/>
              <a:gdLst>
                <a:gd name="connsiteX0" fmla="*/ 1311929 w 2310742"/>
                <a:gd name="connsiteY0" fmla="*/ 17184 h 999233"/>
                <a:gd name="connsiteX1" fmla="*/ 198713 w 2310742"/>
                <a:gd name="connsiteY1" fmla="*/ 265951 h 999233"/>
                <a:gd name="connsiteX2" fmla="*/ 179457 w 2310742"/>
                <a:gd name="connsiteY2" fmla="*/ 952404 h 999233"/>
                <a:gd name="connsiteX3" fmla="*/ 692088 w 2310742"/>
                <a:gd name="connsiteY3" fmla="*/ 972181 h 999233"/>
                <a:gd name="connsiteX4" fmla="*/ 1239588 w 2310742"/>
                <a:gd name="connsiteY4" fmla="*/ 809285 h 999233"/>
                <a:gd name="connsiteX5" fmla="*/ 2250798 w 2310742"/>
                <a:gd name="connsiteY5" fmla="*/ 681778 h 999233"/>
                <a:gd name="connsiteX6" fmla="*/ 1311929 w 2310742"/>
                <a:gd name="connsiteY6" fmla="*/ 17184 h 999233"/>
                <a:gd name="connsiteX7" fmla="*/ 1311929 w 2310742"/>
                <a:gd name="connsiteY7" fmla="*/ 17184 h 9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0742" h="999233">
                  <a:moveTo>
                    <a:pt x="1311929" y="17184"/>
                  </a:moveTo>
                  <a:cubicBezTo>
                    <a:pt x="920040" y="-31737"/>
                    <a:pt x="516701" y="15623"/>
                    <a:pt x="198713" y="265951"/>
                  </a:cubicBezTo>
                  <a:cubicBezTo>
                    <a:pt x="-11023" y="431450"/>
                    <a:pt x="-108345" y="811887"/>
                    <a:pt x="179457" y="952404"/>
                  </a:cubicBezTo>
                  <a:cubicBezTo>
                    <a:pt x="335588" y="1028388"/>
                    <a:pt x="528671" y="1004448"/>
                    <a:pt x="692088" y="972181"/>
                  </a:cubicBezTo>
                  <a:cubicBezTo>
                    <a:pt x="878925" y="935230"/>
                    <a:pt x="1058476" y="866533"/>
                    <a:pt x="1239588" y="809285"/>
                  </a:cubicBezTo>
                  <a:cubicBezTo>
                    <a:pt x="1565903" y="706239"/>
                    <a:pt x="1909912" y="669808"/>
                    <a:pt x="2250798" y="681778"/>
                  </a:cubicBezTo>
                  <a:cubicBezTo>
                    <a:pt x="2351763" y="685421"/>
                    <a:pt x="2468341" y="272717"/>
                    <a:pt x="1311929" y="17184"/>
                  </a:cubicBezTo>
                  <a:lnTo>
                    <a:pt x="1311929" y="17184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00C115C1-8E8E-466C-85A3-55F02ABF6F6D}"/>
                </a:ext>
              </a:extLst>
            </p:cNvPr>
            <p:cNvSpPr/>
            <p:nvPr/>
          </p:nvSpPr>
          <p:spPr>
            <a:xfrm>
              <a:off x="-389140" y="1193530"/>
              <a:ext cx="1847553" cy="1764272"/>
            </a:xfrm>
            <a:custGeom>
              <a:avLst/>
              <a:gdLst>
                <a:gd name="connsiteX0" fmla="*/ 1838327 w 1847552"/>
                <a:gd name="connsiteY0" fmla="*/ 1595117 h 1764271"/>
                <a:gd name="connsiteX1" fmla="*/ 1836765 w 1847552"/>
                <a:gd name="connsiteY1" fmla="*/ 1577943 h 1764271"/>
                <a:gd name="connsiteX2" fmla="*/ 1351718 w 1847552"/>
                <a:gd name="connsiteY2" fmla="*/ 618783 h 1764271"/>
                <a:gd name="connsiteX3" fmla="*/ 558051 w 1847552"/>
                <a:gd name="connsiteY3" fmla="*/ 15079 h 1764271"/>
                <a:gd name="connsiteX4" fmla="*/ 130771 w 1847552"/>
                <a:gd name="connsiteY4" fmla="*/ 84297 h 1764271"/>
                <a:gd name="connsiteX5" fmla="*/ 32929 w 1847552"/>
                <a:gd name="connsiteY5" fmla="*/ 503246 h 1764271"/>
                <a:gd name="connsiteX6" fmla="*/ 906223 w 1847552"/>
                <a:gd name="connsiteY6" fmla="*/ 1246426 h 1764271"/>
                <a:gd name="connsiteX7" fmla="*/ 1700931 w 1847552"/>
                <a:gd name="connsiteY7" fmla="*/ 1752288 h 1764271"/>
                <a:gd name="connsiteX8" fmla="*/ 1838327 w 1847552"/>
                <a:gd name="connsiteY8" fmla="*/ 1595117 h 1764271"/>
                <a:gd name="connsiteX9" fmla="*/ 1838327 w 1847552"/>
                <a:gd name="connsiteY9" fmla="*/ 1595117 h 17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52" h="1764271">
                  <a:moveTo>
                    <a:pt x="1838327" y="1595117"/>
                  </a:moveTo>
                  <a:cubicBezTo>
                    <a:pt x="1838327" y="1589393"/>
                    <a:pt x="1837806" y="1583668"/>
                    <a:pt x="1836765" y="1577943"/>
                  </a:cubicBezTo>
                  <a:cubicBezTo>
                    <a:pt x="1784722" y="1214159"/>
                    <a:pt x="1566658" y="884725"/>
                    <a:pt x="1351718" y="618783"/>
                  </a:cubicBezTo>
                  <a:cubicBezTo>
                    <a:pt x="1147186" y="365852"/>
                    <a:pt x="866670" y="83256"/>
                    <a:pt x="558051" y="15079"/>
                  </a:cubicBezTo>
                  <a:cubicBezTo>
                    <a:pt x="417012" y="-16147"/>
                    <a:pt x="255676" y="-1575"/>
                    <a:pt x="130771" y="84297"/>
                  </a:cubicBezTo>
                  <a:cubicBezTo>
                    <a:pt x="-2461" y="175893"/>
                    <a:pt x="-31605" y="350759"/>
                    <a:pt x="32929" y="503246"/>
                  </a:cubicBezTo>
                  <a:cubicBezTo>
                    <a:pt x="192183" y="879520"/>
                    <a:pt x="601767" y="1056988"/>
                    <a:pt x="906223" y="1246426"/>
                  </a:cubicBezTo>
                  <a:cubicBezTo>
                    <a:pt x="1172687" y="1411924"/>
                    <a:pt x="1430824" y="1593556"/>
                    <a:pt x="1700931" y="1752288"/>
                  </a:cubicBezTo>
                  <a:cubicBezTo>
                    <a:pt x="1798253" y="1808495"/>
                    <a:pt x="1884646" y="1676825"/>
                    <a:pt x="1838327" y="1595117"/>
                  </a:cubicBezTo>
                  <a:lnTo>
                    <a:pt x="1838327" y="1595117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DCFC981D-0DDD-46C3-A82A-467F84465102}"/>
                </a:ext>
              </a:extLst>
            </p:cNvPr>
            <p:cNvSpPr/>
            <p:nvPr/>
          </p:nvSpPr>
          <p:spPr>
            <a:xfrm>
              <a:off x="2113622" y="869293"/>
              <a:ext cx="1972458" cy="1936015"/>
            </a:xfrm>
            <a:custGeom>
              <a:avLst/>
              <a:gdLst>
                <a:gd name="connsiteX0" fmla="*/ 1967938 w 1972457"/>
                <a:gd name="connsiteY0" fmla="*/ 258649 h 1936015"/>
                <a:gd name="connsiteX1" fmla="*/ 1635378 w 1972457"/>
                <a:gd name="connsiteY1" fmla="*/ 1034 h 1936015"/>
                <a:gd name="connsiteX2" fmla="*/ 1173230 w 1972457"/>
                <a:gd name="connsiteY2" fmla="*/ 169134 h 1936015"/>
                <a:gd name="connsiteX3" fmla="*/ 800076 w 1972457"/>
                <a:gd name="connsiteY3" fmla="*/ 489721 h 1936015"/>
                <a:gd name="connsiteX4" fmla="*/ 321274 w 1972457"/>
                <a:gd name="connsiteY4" fmla="*/ 1117365 h 1936015"/>
                <a:gd name="connsiteX5" fmla="*/ 11093 w 1972457"/>
                <a:gd name="connsiteY5" fmla="*/ 1912068 h 1936015"/>
                <a:gd name="connsiteX6" fmla="*/ 112578 w 1972457"/>
                <a:gd name="connsiteY6" fmla="*/ 1936529 h 1936015"/>
                <a:gd name="connsiteX7" fmla="*/ 544541 w 1972457"/>
                <a:gd name="connsiteY7" fmla="*/ 1721589 h 1936015"/>
                <a:gd name="connsiteX8" fmla="*/ 1103491 w 1972457"/>
                <a:gd name="connsiteY8" fmla="*/ 1394757 h 1936015"/>
                <a:gd name="connsiteX9" fmla="*/ 1856044 w 1972457"/>
                <a:gd name="connsiteY9" fmla="*/ 674476 h 1936015"/>
                <a:gd name="connsiteX10" fmla="*/ 1967938 w 1972457"/>
                <a:gd name="connsiteY10" fmla="*/ 258649 h 1936015"/>
                <a:gd name="connsiteX11" fmla="*/ 1967938 w 1972457"/>
                <a:gd name="connsiteY11" fmla="*/ 258649 h 19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2457" h="1936015">
                  <a:moveTo>
                    <a:pt x="1967938" y="258649"/>
                  </a:moveTo>
                  <a:cubicBezTo>
                    <a:pt x="1938273" y="103559"/>
                    <a:pt x="1780580" y="11442"/>
                    <a:pt x="1635378" y="1034"/>
                  </a:cubicBezTo>
                  <a:cubicBezTo>
                    <a:pt x="1472481" y="-10936"/>
                    <a:pt x="1304380" y="83262"/>
                    <a:pt x="1173230" y="169134"/>
                  </a:cubicBezTo>
                  <a:cubicBezTo>
                    <a:pt x="1035314" y="259689"/>
                    <a:pt x="913011" y="370022"/>
                    <a:pt x="800076" y="489721"/>
                  </a:cubicBezTo>
                  <a:cubicBezTo>
                    <a:pt x="618964" y="680721"/>
                    <a:pt x="460230" y="893578"/>
                    <a:pt x="321274" y="1117365"/>
                  </a:cubicBezTo>
                  <a:cubicBezTo>
                    <a:pt x="198450" y="1315651"/>
                    <a:pt x="-56044" y="1889169"/>
                    <a:pt x="11093" y="1912068"/>
                  </a:cubicBezTo>
                  <a:cubicBezTo>
                    <a:pt x="37115" y="1934967"/>
                    <a:pt x="74586" y="1942253"/>
                    <a:pt x="112578" y="1936529"/>
                  </a:cubicBezTo>
                  <a:cubicBezTo>
                    <a:pt x="264546" y="1914670"/>
                    <a:pt x="414952" y="1796532"/>
                    <a:pt x="544541" y="1721589"/>
                  </a:cubicBezTo>
                  <a:cubicBezTo>
                    <a:pt x="732419" y="1612818"/>
                    <a:pt x="924981" y="1519140"/>
                    <a:pt x="1103491" y="1394757"/>
                  </a:cubicBezTo>
                  <a:cubicBezTo>
                    <a:pt x="1381925" y="1200635"/>
                    <a:pt x="1665043" y="958633"/>
                    <a:pt x="1856044" y="674476"/>
                  </a:cubicBezTo>
                  <a:cubicBezTo>
                    <a:pt x="1938793" y="551653"/>
                    <a:pt x="1996562" y="408013"/>
                    <a:pt x="1967938" y="258649"/>
                  </a:cubicBezTo>
                  <a:lnTo>
                    <a:pt x="1967938" y="258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CE4DA0F6-772A-4CFF-AD6F-28C618115F22}"/>
                </a:ext>
              </a:extLst>
            </p:cNvPr>
            <p:cNvSpPr/>
            <p:nvPr/>
          </p:nvSpPr>
          <p:spPr>
            <a:xfrm>
              <a:off x="2674298" y="2866190"/>
              <a:ext cx="2232677" cy="1139751"/>
            </a:xfrm>
            <a:custGeom>
              <a:avLst/>
              <a:gdLst>
                <a:gd name="connsiteX0" fmla="*/ 1957884 w 2232676"/>
                <a:gd name="connsiteY0" fmla="*/ 296649 h 1139750"/>
                <a:gd name="connsiteX1" fmla="*/ 1041914 w 2232676"/>
                <a:gd name="connsiteY1" fmla="*/ 5726 h 1139750"/>
                <a:gd name="connsiteX2" fmla="*/ 443932 w 2232676"/>
                <a:gd name="connsiteY2" fmla="*/ 43198 h 1139750"/>
                <a:gd name="connsiteX3" fmla="*/ 17693 w 2232676"/>
                <a:gd name="connsiteY3" fmla="*/ 361183 h 1139750"/>
                <a:gd name="connsiteX4" fmla="*/ 14571 w 2232676"/>
                <a:gd name="connsiteY4" fmla="*/ 374194 h 1139750"/>
                <a:gd name="connsiteX5" fmla="*/ 32786 w 2232676"/>
                <a:gd name="connsiteY5" fmla="*/ 479842 h 1139750"/>
                <a:gd name="connsiteX6" fmla="*/ 408021 w 2232676"/>
                <a:gd name="connsiteY6" fmla="*/ 579765 h 1139750"/>
                <a:gd name="connsiteX7" fmla="*/ 1008606 w 2232676"/>
                <a:gd name="connsiteY7" fmla="*/ 821247 h 1139750"/>
                <a:gd name="connsiteX8" fmla="*/ 1307337 w 2232676"/>
                <a:gd name="connsiteY8" fmla="*/ 957601 h 1139750"/>
                <a:gd name="connsiteX9" fmla="*/ 1604507 w 2232676"/>
                <a:gd name="connsiteY9" fmla="*/ 1098118 h 1139750"/>
                <a:gd name="connsiteX10" fmla="*/ 2083309 w 2232676"/>
                <a:gd name="connsiteY10" fmla="*/ 1085627 h 1139750"/>
                <a:gd name="connsiteX11" fmla="*/ 1957884 w 2232676"/>
                <a:gd name="connsiteY11" fmla="*/ 296649 h 1139750"/>
                <a:gd name="connsiteX12" fmla="*/ 1957884 w 2232676"/>
                <a:gd name="connsiteY12" fmla="*/ 296649 h 11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2676" h="1139750">
                  <a:moveTo>
                    <a:pt x="1957884" y="296649"/>
                  </a:moveTo>
                  <a:cubicBezTo>
                    <a:pt x="1707034" y="90557"/>
                    <a:pt x="1357299" y="26544"/>
                    <a:pt x="1041914" y="5726"/>
                  </a:cubicBezTo>
                  <a:cubicBezTo>
                    <a:pt x="842587" y="-7285"/>
                    <a:pt x="639096" y="522"/>
                    <a:pt x="443932" y="43198"/>
                  </a:cubicBezTo>
                  <a:cubicBezTo>
                    <a:pt x="265422" y="81710"/>
                    <a:pt x="72860" y="171745"/>
                    <a:pt x="17693" y="361183"/>
                  </a:cubicBezTo>
                  <a:cubicBezTo>
                    <a:pt x="16132" y="365867"/>
                    <a:pt x="15612" y="370030"/>
                    <a:pt x="14571" y="374194"/>
                  </a:cubicBezTo>
                  <a:cubicBezTo>
                    <a:pt x="-6767" y="406461"/>
                    <a:pt x="-7808" y="448095"/>
                    <a:pt x="32786" y="479842"/>
                  </a:cubicBezTo>
                  <a:cubicBezTo>
                    <a:pt x="131149" y="557387"/>
                    <a:pt x="289362" y="556866"/>
                    <a:pt x="408021" y="579765"/>
                  </a:cubicBezTo>
                  <a:cubicBezTo>
                    <a:pt x="618799" y="620880"/>
                    <a:pt x="813442" y="736416"/>
                    <a:pt x="1008606" y="821247"/>
                  </a:cubicBezTo>
                  <a:cubicBezTo>
                    <a:pt x="1109051" y="864963"/>
                    <a:pt x="1208454" y="910762"/>
                    <a:pt x="1307337" y="957601"/>
                  </a:cubicBezTo>
                  <a:cubicBezTo>
                    <a:pt x="1406220" y="1004440"/>
                    <a:pt x="1502501" y="1059606"/>
                    <a:pt x="1604507" y="1098118"/>
                  </a:cubicBezTo>
                  <a:cubicBezTo>
                    <a:pt x="1753873" y="1154325"/>
                    <a:pt x="1940189" y="1163693"/>
                    <a:pt x="2083309" y="1085627"/>
                  </a:cubicBezTo>
                  <a:cubicBezTo>
                    <a:pt x="2403899" y="911282"/>
                    <a:pt x="2156171" y="459545"/>
                    <a:pt x="1957884" y="296649"/>
                  </a:cubicBezTo>
                  <a:lnTo>
                    <a:pt x="1957884" y="296649"/>
                  </a:lnTo>
                  <a:close/>
                </a:path>
              </a:pathLst>
            </a:custGeom>
            <a:solidFill>
              <a:srgbClr val="918E16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1B3E020-98BC-4339-9954-50F42B664B68}"/>
                </a:ext>
              </a:extLst>
            </p:cNvPr>
            <p:cNvSpPr/>
            <p:nvPr/>
          </p:nvSpPr>
          <p:spPr>
            <a:xfrm>
              <a:off x="-1486941" y="1327219"/>
              <a:ext cx="6063096" cy="6791667"/>
            </a:xfrm>
            <a:custGeom>
              <a:avLst/>
              <a:gdLst>
                <a:gd name="connsiteX0" fmla="*/ 6029088 w 6063096"/>
                <a:gd name="connsiteY0" fmla="*/ 2282154 h 6791666"/>
                <a:gd name="connsiteX1" fmla="*/ 5658536 w 6063096"/>
                <a:gd name="connsiteY1" fmla="*/ 2033906 h 6791666"/>
                <a:gd name="connsiteX2" fmla="*/ 5264566 w 6063096"/>
                <a:gd name="connsiteY2" fmla="*/ 1908482 h 6791666"/>
                <a:gd name="connsiteX3" fmla="*/ 4401160 w 6063096"/>
                <a:gd name="connsiteY3" fmla="*/ 1905359 h 6791666"/>
                <a:gd name="connsiteX4" fmla="*/ 3759981 w 6063096"/>
                <a:gd name="connsiteY4" fmla="*/ 2060969 h 6791666"/>
                <a:gd name="connsiteX5" fmla="*/ 3381102 w 6063096"/>
                <a:gd name="connsiteY5" fmla="*/ 2249887 h 6791666"/>
                <a:gd name="connsiteX6" fmla="*/ 3839087 w 6063096"/>
                <a:gd name="connsiteY6" fmla="*/ 1212661 h 6791666"/>
                <a:gd name="connsiteX7" fmla="*/ 4365249 w 6063096"/>
                <a:gd name="connsiteY7" fmla="*/ 554312 h 6791666"/>
                <a:gd name="connsiteX8" fmla="*/ 4994979 w 6063096"/>
                <a:gd name="connsiteY8" fmla="*/ 53134 h 6791666"/>
                <a:gd name="connsiteX9" fmla="*/ 4978845 w 6063096"/>
                <a:gd name="connsiteY9" fmla="*/ 10978 h 6791666"/>
                <a:gd name="connsiteX10" fmla="*/ 4331942 w 6063096"/>
                <a:gd name="connsiteY10" fmla="*/ 515800 h 6791666"/>
                <a:gd name="connsiteX11" fmla="*/ 3777676 w 6063096"/>
                <a:gd name="connsiteY11" fmla="*/ 1169985 h 6791666"/>
                <a:gd name="connsiteX12" fmla="*/ 3267647 w 6063096"/>
                <a:gd name="connsiteY12" fmla="*/ 2228549 h 6791666"/>
                <a:gd name="connsiteX13" fmla="*/ 3229655 w 6063096"/>
                <a:gd name="connsiteY13" fmla="*/ 2120298 h 6791666"/>
                <a:gd name="connsiteX14" fmla="*/ 2799773 w 6063096"/>
                <a:gd name="connsiteY14" fmla="*/ 1299574 h 6791666"/>
                <a:gd name="connsiteX15" fmla="*/ 2211679 w 6063096"/>
                <a:gd name="connsiteY15" fmla="*/ 616243 h 6791666"/>
                <a:gd name="connsiteX16" fmla="*/ 1457565 w 6063096"/>
                <a:gd name="connsiteY16" fmla="*/ 86962 h 6791666"/>
                <a:gd name="connsiteX17" fmla="*/ 1469535 w 6063096"/>
                <a:gd name="connsiteY17" fmla="*/ 135362 h 6791666"/>
                <a:gd name="connsiteX18" fmla="*/ 2174728 w 6063096"/>
                <a:gd name="connsiteY18" fmla="*/ 643306 h 6791666"/>
                <a:gd name="connsiteX19" fmla="*/ 2754495 w 6063096"/>
                <a:gd name="connsiteY19" fmla="*/ 1327157 h 6791666"/>
                <a:gd name="connsiteX20" fmla="*/ 3119842 w 6063096"/>
                <a:gd name="connsiteY20" fmla="*/ 2151524 h 6791666"/>
                <a:gd name="connsiteX21" fmla="*/ 3142221 w 6063096"/>
                <a:gd name="connsiteY21" fmla="*/ 2213456 h 6791666"/>
                <a:gd name="connsiteX22" fmla="*/ 2989213 w 6063096"/>
                <a:gd name="connsiteY22" fmla="*/ 2072939 h 6791666"/>
                <a:gd name="connsiteX23" fmla="*/ 2624907 w 6063096"/>
                <a:gd name="connsiteY23" fmla="*/ 1819487 h 6791666"/>
                <a:gd name="connsiteX24" fmla="*/ 1778155 w 6063096"/>
                <a:gd name="connsiteY24" fmla="*/ 1448938 h 6791666"/>
                <a:gd name="connsiteX25" fmla="*/ 35210 w 6063096"/>
                <a:gd name="connsiteY25" fmla="*/ 1633172 h 6791666"/>
                <a:gd name="connsiteX26" fmla="*/ 56027 w 6063096"/>
                <a:gd name="connsiteY26" fmla="*/ 1659714 h 6791666"/>
                <a:gd name="connsiteX27" fmla="*/ 1755776 w 6063096"/>
                <a:gd name="connsiteY27" fmla="*/ 1498379 h 6791666"/>
                <a:gd name="connsiteX28" fmla="*/ 2551004 w 6063096"/>
                <a:gd name="connsiteY28" fmla="*/ 1907961 h 6791666"/>
                <a:gd name="connsiteX29" fmla="*/ 2908545 w 6063096"/>
                <a:gd name="connsiteY29" fmla="*/ 2153606 h 6791666"/>
                <a:gd name="connsiteX30" fmla="*/ 3154712 w 6063096"/>
                <a:gd name="connsiteY30" fmla="*/ 2384679 h 6791666"/>
                <a:gd name="connsiteX31" fmla="*/ 1763583 w 6063096"/>
                <a:gd name="connsiteY31" fmla="*/ 2413823 h 6791666"/>
                <a:gd name="connsiteX32" fmla="*/ 568138 w 6063096"/>
                <a:gd name="connsiteY32" fmla="*/ 3304807 h 6791666"/>
                <a:gd name="connsiteX33" fmla="*/ 599884 w 6063096"/>
                <a:gd name="connsiteY33" fmla="*/ 3316777 h 6791666"/>
                <a:gd name="connsiteX34" fmla="*/ 1759419 w 6063096"/>
                <a:gd name="connsiteY34" fmla="*/ 2464826 h 6791666"/>
                <a:gd name="connsiteX35" fmla="*/ 3179693 w 6063096"/>
                <a:gd name="connsiteY35" fmla="*/ 2517910 h 6791666"/>
                <a:gd name="connsiteX36" fmla="*/ 2888248 w 6063096"/>
                <a:gd name="connsiteY36" fmla="*/ 5405279 h 6791666"/>
                <a:gd name="connsiteX37" fmla="*/ 2943935 w 6063096"/>
                <a:gd name="connsiteY37" fmla="*/ 6794839 h 6791666"/>
                <a:gd name="connsiteX38" fmla="*/ 3034491 w 6063096"/>
                <a:gd name="connsiteY38" fmla="*/ 6634545 h 6791666"/>
                <a:gd name="connsiteX39" fmla="*/ 3048022 w 6063096"/>
                <a:gd name="connsiteY39" fmla="*/ 6638188 h 6791666"/>
                <a:gd name="connsiteX40" fmla="*/ 3103709 w 6063096"/>
                <a:gd name="connsiteY40" fmla="*/ 6744877 h 6791666"/>
                <a:gd name="connsiteX41" fmla="*/ 3166682 w 6063096"/>
                <a:gd name="connsiteY41" fmla="*/ 6616850 h 6791666"/>
                <a:gd name="connsiteX42" fmla="*/ 3180213 w 6063096"/>
                <a:gd name="connsiteY42" fmla="*/ 6620493 h 6791666"/>
                <a:gd name="connsiteX43" fmla="*/ 3186979 w 6063096"/>
                <a:gd name="connsiteY43" fmla="*/ 6687109 h 6791666"/>
                <a:gd name="connsiteX44" fmla="*/ 3249952 w 6063096"/>
                <a:gd name="connsiteY44" fmla="*/ 6712610 h 6791666"/>
                <a:gd name="connsiteX45" fmla="*/ 3303037 w 6063096"/>
                <a:gd name="connsiteY45" fmla="*/ 6585104 h 6791666"/>
                <a:gd name="connsiteX46" fmla="*/ 3316568 w 6063096"/>
                <a:gd name="connsiteY46" fmla="*/ 6588747 h 6791666"/>
                <a:gd name="connsiteX47" fmla="*/ 3396715 w 6063096"/>
                <a:gd name="connsiteY47" fmla="*/ 6736550 h 6791666"/>
                <a:gd name="connsiteX48" fmla="*/ 3428982 w 6063096"/>
                <a:gd name="connsiteY48" fmla="*/ 6641831 h 6791666"/>
                <a:gd name="connsiteX49" fmla="*/ 3441993 w 6063096"/>
                <a:gd name="connsiteY49" fmla="*/ 6569491 h 6791666"/>
                <a:gd name="connsiteX50" fmla="*/ 3456045 w 6063096"/>
                <a:gd name="connsiteY50" fmla="*/ 6571572 h 6791666"/>
                <a:gd name="connsiteX51" fmla="*/ 3527345 w 6063096"/>
                <a:gd name="connsiteY51" fmla="*/ 6710529 h 6791666"/>
                <a:gd name="connsiteX52" fmla="*/ 3560133 w 6063096"/>
                <a:gd name="connsiteY52" fmla="*/ 6559082 h 6791666"/>
                <a:gd name="connsiteX53" fmla="*/ 3574184 w 6063096"/>
                <a:gd name="connsiteY53" fmla="*/ 6561164 h 6791666"/>
                <a:gd name="connsiteX54" fmla="*/ 3626228 w 6063096"/>
                <a:gd name="connsiteY54" fmla="*/ 6714171 h 6791666"/>
                <a:gd name="connsiteX55" fmla="*/ 3661618 w 6063096"/>
                <a:gd name="connsiteY55" fmla="*/ 6751122 h 6791666"/>
                <a:gd name="connsiteX56" fmla="*/ 3652771 w 6063096"/>
                <a:gd name="connsiteY56" fmla="*/ 6695436 h 6791666"/>
                <a:gd name="connsiteX57" fmla="*/ 3647566 w 6063096"/>
                <a:gd name="connsiteY57" fmla="*/ 6649637 h 6791666"/>
                <a:gd name="connsiteX58" fmla="*/ 3643403 w 6063096"/>
                <a:gd name="connsiteY58" fmla="*/ 6592390 h 6791666"/>
                <a:gd name="connsiteX59" fmla="*/ 3638198 w 6063096"/>
                <a:gd name="connsiteY59" fmla="*/ 6273884 h 6791666"/>
                <a:gd name="connsiteX60" fmla="*/ 3629871 w 6063096"/>
                <a:gd name="connsiteY60" fmla="*/ 5645199 h 6791666"/>
                <a:gd name="connsiteX61" fmla="*/ 3390470 w 6063096"/>
                <a:gd name="connsiteY61" fmla="*/ 2465867 h 6791666"/>
                <a:gd name="connsiteX62" fmla="*/ 3903101 w 6063096"/>
                <a:gd name="connsiteY62" fmla="*/ 2519471 h 6791666"/>
                <a:gd name="connsiteX63" fmla="*/ 4383465 w 6063096"/>
                <a:gd name="connsiteY63" fmla="*/ 2788016 h 6791666"/>
                <a:gd name="connsiteX64" fmla="*/ 4857063 w 6063096"/>
                <a:gd name="connsiteY64" fmla="*/ 3647252 h 6791666"/>
                <a:gd name="connsiteX65" fmla="*/ 4912229 w 6063096"/>
                <a:gd name="connsiteY65" fmla="*/ 3608740 h 6791666"/>
                <a:gd name="connsiteX66" fmla="*/ 4434988 w 6063096"/>
                <a:gd name="connsiteY66" fmla="*/ 2681327 h 6791666"/>
                <a:gd name="connsiteX67" fmla="*/ 3910907 w 6063096"/>
                <a:gd name="connsiteY67" fmla="*/ 2402374 h 6791666"/>
                <a:gd name="connsiteX68" fmla="*/ 3447718 w 6063096"/>
                <a:gd name="connsiteY68" fmla="*/ 2343565 h 6791666"/>
                <a:gd name="connsiteX69" fmla="*/ 3826596 w 6063096"/>
                <a:gd name="connsiteY69" fmla="*/ 2160372 h 6791666"/>
                <a:gd name="connsiteX70" fmla="*/ 4429263 w 6063096"/>
                <a:gd name="connsiteY70" fmla="*/ 1973016 h 6791666"/>
                <a:gd name="connsiteX71" fmla="*/ 5252595 w 6063096"/>
                <a:gd name="connsiteY71" fmla="*/ 1965730 h 6791666"/>
                <a:gd name="connsiteX72" fmla="*/ 6007750 w 6063096"/>
                <a:gd name="connsiteY72" fmla="*/ 2305573 h 6791666"/>
                <a:gd name="connsiteX73" fmla="*/ 6029088 w 6063096"/>
                <a:gd name="connsiteY73" fmla="*/ 2282154 h 6791666"/>
                <a:gd name="connsiteX74" fmla="*/ 6029088 w 6063096"/>
                <a:gd name="connsiteY74" fmla="*/ 2282154 h 67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63096" h="6791666">
                  <a:moveTo>
                    <a:pt x="6029088" y="2282154"/>
                  </a:moveTo>
                  <a:cubicBezTo>
                    <a:pt x="5905224" y="2195761"/>
                    <a:pt x="5795932" y="2100002"/>
                    <a:pt x="5658536" y="2033906"/>
                  </a:cubicBezTo>
                  <a:cubicBezTo>
                    <a:pt x="5533631" y="1973536"/>
                    <a:pt x="5399879" y="1934503"/>
                    <a:pt x="5264566" y="1908482"/>
                  </a:cubicBezTo>
                  <a:cubicBezTo>
                    <a:pt x="4980406" y="1854356"/>
                    <a:pt x="4686359" y="1865286"/>
                    <a:pt x="4401160" y="1905359"/>
                  </a:cubicBezTo>
                  <a:cubicBezTo>
                    <a:pt x="4183617" y="1936065"/>
                    <a:pt x="3967115" y="1988108"/>
                    <a:pt x="3759981" y="2060969"/>
                  </a:cubicBezTo>
                  <a:cubicBezTo>
                    <a:pt x="3634035" y="2105206"/>
                    <a:pt x="3491435" y="2161933"/>
                    <a:pt x="3381102" y="2249887"/>
                  </a:cubicBezTo>
                  <a:cubicBezTo>
                    <a:pt x="3475301" y="1891307"/>
                    <a:pt x="3621024" y="1521279"/>
                    <a:pt x="3839087" y="1212661"/>
                  </a:cubicBezTo>
                  <a:cubicBezTo>
                    <a:pt x="3998861" y="986272"/>
                    <a:pt x="4174769" y="754679"/>
                    <a:pt x="4365249" y="554312"/>
                  </a:cubicBezTo>
                  <a:cubicBezTo>
                    <a:pt x="4552607" y="357067"/>
                    <a:pt x="4746210" y="169711"/>
                    <a:pt x="4994979" y="53134"/>
                  </a:cubicBezTo>
                  <a:cubicBezTo>
                    <a:pt x="5061595" y="21908"/>
                    <a:pt x="5045461" y="-20248"/>
                    <a:pt x="4978845" y="10978"/>
                  </a:cubicBezTo>
                  <a:cubicBezTo>
                    <a:pt x="4728515" y="128076"/>
                    <a:pt x="4522422" y="318555"/>
                    <a:pt x="4331942" y="515800"/>
                  </a:cubicBezTo>
                  <a:cubicBezTo>
                    <a:pt x="4133134" y="721892"/>
                    <a:pt x="3945256" y="937872"/>
                    <a:pt x="3777676" y="1169985"/>
                  </a:cubicBezTo>
                  <a:cubicBezTo>
                    <a:pt x="3545040" y="1492134"/>
                    <a:pt x="3365489" y="1848632"/>
                    <a:pt x="3267647" y="2228549"/>
                  </a:cubicBezTo>
                  <a:cubicBezTo>
                    <a:pt x="3255677" y="2192118"/>
                    <a:pt x="3243186" y="2156208"/>
                    <a:pt x="3229655" y="2120298"/>
                  </a:cubicBezTo>
                  <a:cubicBezTo>
                    <a:pt x="3122445" y="1829896"/>
                    <a:pt x="2972038" y="1556148"/>
                    <a:pt x="2799773" y="1299574"/>
                  </a:cubicBezTo>
                  <a:cubicBezTo>
                    <a:pt x="2631152" y="1048724"/>
                    <a:pt x="2437549" y="817131"/>
                    <a:pt x="2211679" y="616243"/>
                  </a:cubicBezTo>
                  <a:cubicBezTo>
                    <a:pt x="1981646" y="411713"/>
                    <a:pt x="1723509" y="240490"/>
                    <a:pt x="1457565" y="86962"/>
                  </a:cubicBezTo>
                  <a:cubicBezTo>
                    <a:pt x="1393551" y="50011"/>
                    <a:pt x="1406042" y="98411"/>
                    <a:pt x="1469535" y="135362"/>
                  </a:cubicBezTo>
                  <a:cubicBezTo>
                    <a:pt x="1727672" y="284727"/>
                    <a:pt x="1949899" y="446582"/>
                    <a:pt x="2174728" y="643306"/>
                  </a:cubicBezTo>
                  <a:cubicBezTo>
                    <a:pt x="2394873" y="836387"/>
                    <a:pt x="2590037" y="1085155"/>
                    <a:pt x="2754495" y="1327157"/>
                  </a:cubicBezTo>
                  <a:cubicBezTo>
                    <a:pt x="2922597" y="1574363"/>
                    <a:pt x="3013673" y="1871531"/>
                    <a:pt x="3119842" y="2151524"/>
                  </a:cubicBezTo>
                  <a:cubicBezTo>
                    <a:pt x="3127649" y="2171821"/>
                    <a:pt x="3134935" y="2192639"/>
                    <a:pt x="3142221" y="2213456"/>
                  </a:cubicBezTo>
                  <a:cubicBezTo>
                    <a:pt x="3092259" y="2165056"/>
                    <a:pt x="3041777" y="2117696"/>
                    <a:pt x="2989213" y="2072939"/>
                  </a:cubicBezTo>
                  <a:cubicBezTo>
                    <a:pt x="2876798" y="1976658"/>
                    <a:pt x="2751893" y="1895471"/>
                    <a:pt x="2624907" y="1819487"/>
                  </a:cubicBezTo>
                  <a:cubicBezTo>
                    <a:pt x="2360004" y="1661275"/>
                    <a:pt x="2073763" y="1536892"/>
                    <a:pt x="1778155" y="1448938"/>
                  </a:cubicBezTo>
                  <a:cubicBezTo>
                    <a:pt x="1204633" y="1279277"/>
                    <a:pt x="536391" y="1263143"/>
                    <a:pt x="35210" y="1633172"/>
                  </a:cubicBezTo>
                  <a:cubicBezTo>
                    <a:pt x="-23600" y="1676368"/>
                    <a:pt x="-3303" y="1703951"/>
                    <a:pt x="56027" y="1659714"/>
                  </a:cubicBezTo>
                  <a:cubicBezTo>
                    <a:pt x="536391" y="1304778"/>
                    <a:pt x="1206714" y="1340168"/>
                    <a:pt x="1755776" y="1498379"/>
                  </a:cubicBezTo>
                  <a:cubicBezTo>
                    <a:pt x="2036812" y="1579567"/>
                    <a:pt x="2298592" y="1760678"/>
                    <a:pt x="2551004" y="1907961"/>
                  </a:cubicBezTo>
                  <a:cubicBezTo>
                    <a:pt x="2675909" y="1980822"/>
                    <a:pt x="2797692" y="2060448"/>
                    <a:pt x="2908545" y="2153606"/>
                  </a:cubicBezTo>
                  <a:cubicBezTo>
                    <a:pt x="2994937" y="2225947"/>
                    <a:pt x="3074564" y="2305573"/>
                    <a:pt x="3154712" y="2384679"/>
                  </a:cubicBezTo>
                  <a:cubicBezTo>
                    <a:pt x="2714422" y="2220222"/>
                    <a:pt x="2202311" y="2275908"/>
                    <a:pt x="1763583" y="2413823"/>
                  </a:cubicBezTo>
                  <a:cubicBezTo>
                    <a:pt x="1288944" y="2563188"/>
                    <a:pt x="806498" y="2852549"/>
                    <a:pt x="568138" y="3304807"/>
                  </a:cubicBezTo>
                  <a:cubicBezTo>
                    <a:pt x="533268" y="3370902"/>
                    <a:pt x="550443" y="3398485"/>
                    <a:pt x="599884" y="3316777"/>
                  </a:cubicBezTo>
                  <a:cubicBezTo>
                    <a:pt x="822631" y="2894184"/>
                    <a:pt x="1318609" y="2610547"/>
                    <a:pt x="1759419" y="2464826"/>
                  </a:cubicBezTo>
                  <a:cubicBezTo>
                    <a:pt x="2196066" y="2320666"/>
                    <a:pt x="2747209" y="2325870"/>
                    <a:pt x="3179693" y="2517910"/>
                  </a:cubicBezTo>
                  <a:cubicBezTo>
                    <a:pt x="3024082" y="3062285"/>
                    <a:pt x="2857022" y="4364931"/>
                    <a:pt x="2888248" y="5405279"/>
                  </a:cubicBezTo>
                  <a:cubicBezTo>
                    <a:pt x="2889289" y="5869507"/>
                    <a:pt x="2902300" y="6334254"/>
                    <a:pt x="2943935" y="6794839"/>
                  </a:cubicBezTo>
                  <a:cubicBezTo>
                    <a:pt x="2987131" y="6750081"/>
                    <a:pt x="3000662" y="6686068"/>
                    <a:pt x="3034491" y="6634545"/>
                  </a:cubicBezTo>
                  <a:cubicBezTo>
                    <a:pt x="3038134" y="6628820"/>
                    <a:pt x="3048022" y="6630902"/>
                    <a:pt x="3048022" y="6638188"/>
                  </a:cubicBezTo>
                  <a:cubicBezTo>
                    <a:pt x="3048022" y="6663689"/>
                    <a:pt x="3054267" y="6804207"/>
                    <a:pt x="3103709" y="6744877"/>
                  </a:cubicBezTo>
                  <a:cubicBezTo>
                    <a:pt x="3134935" y="6707926"/>
                    <a:pt x="3144823" y="6659005"/>
                    <a:pt x="3166682" y="6616850"/>
                  </a:cubicBezTo>
                  <a:cubicBezTo>
                    <a:pt x="3170325" y="6610605"/>
                    <a:pt x="3180213" y="6613728"/>
                    <a:pt x="3180213" y="6620493"/>
                  </a:cubicBezTo>
                  <a:cubicBezTo>
                    <a:pt x="3180213" y="6642872"/>
                    <a:pt x="3181775" y="6665771"/>
                    <a:pt x="3186979" y="6687109"/>
                  </a:cubicBezTo>
                  <a:cubicBezTo>
                    <a:pt x="3195306" y="6718855"/>
                    <a:pt x="3223410" y="6752163"/>
                    <a:pt x="3249952" y="6712610"/>
                  </a:cubicBezTo>
                  <a:cubicBezTo>
                    <a:pt x="3275974" y="6673578"/>
                    <a:pt x="3281699" y="6626218"/>
                    <a:pt x="3303037" y="6585104"/>
                  </a:cubicBezTo>
                  <a:cubicBezTo>
                    <a:pt x="3306159" y="6578338"/>
                    <a:pt x="3316047" y="6581981"/>
                    <a:pt x="3316568" y="6588747"/>
                  </a:cubicBezTo>
                  <a:cubicBezTo>
                    <a:pt x="3317088" y="6615289"/>
                    <a:pt x="3349356" y="6772460"/>
                    <a:pt x="3396715" y="6736550"/>
                  </a:cubicBezTo>
                  <a:cubicBezTo>
                    <a:pt x="3422217" y="6717294"/>
                    <a:pt x="3425339" y="6670976"/>
                    <a:pt x="3428982" y="6641831"/>
                  </a:cubicBezTo>
                  <a:cubicBezTo>
                    <a:pt x="3432105" y="6617891"/>
                    <a:pt x="3433146" y="6591869"/>
                    <a:pt x="3441993" y="6569491"/>
                  </a:cubicBezTo>
                  <a:cubicBezTo>
                    <a:pt x="3445116" y="6561684"/>
                    <a:pt x="3455004" y="6563245"/>
                    <a:pt x="3456045" y="6571572"/>
                  </a:cubicBezTo>
                  <a:cubicBezTo>
                    <a:pt x="3459168" y="6598115"/>
                    <a:pt x="3483628" y="6727702"/>
                    <a:pt x="3527345" y="6710529"/>
                  </a:cubicBezTo>
                  <a:cubicBezTo>
                    <a:pt x="3568460" y="6694395"/>
                    <a:pt x="3551806" y="6594471"/>
                    <a:pt x="3560133" y="6559082"/>
                  </a:cubicBezTo>
                  <a:cubicBezTo>
                    <a:pt x="3562214" y="6551276"/>
                    <a:pt x="3574184" y="6552837"/>
                    <a:pt x="3574184" y="6561164"/>
                  </a:cubicBezTo>
                  <a:cubicBezTo>
                    <a:pt x="3575225" y="6617891"/>
                    <a:pt x="3588236" y="6670976"/>
                    <a:pt x="3626228" y="6714171"/>
                  </a:cubicBezTo>
                  <a:cubicBezTo>
                    <a:pt x="3637678" y="6727182"/>
                    <a:pt x="3649648" y="6739152"/>
                    <a:pt x="3661618" y="6751122"/>
                  </a:cubicBezTo>
                  <a:cubicBezTo>
                    <a:pt x="3658495" y="6732907"/>
                    <a:pt x="3655373" y="6714171"/>
                    <a:pt x="3652771" y="6695436"/>
                  </a:cubicBezTo>
                  <a:cubicBezTo>
                    <a:pt x="3652771" y="6694395"/>
                    <a:pt x="3648086" y="6652760"/>
                    <a:pt x="3647566" y="6649637"/>
                  </a:cubicBezTo>
                  <a:cubicBezTo>
                    <a:pt x="3646005" y="6630382"/>
                    <a:pt x="3644964" y="6611646"/>
                    <a:pt x="3643403" y="6592390"/>
                  </a:cubicBezTo>
                  <a:cubicBezTo>
                    <a:pt x="3637157" y="6486742"/>
                    <a:pt x="3637157" y="6380053"/>
                    <a:pt x="3638198" y="6273884"/>
                  </a:cubicBezTo>
                  <a:cubicBezTo>
                    <a:pt x="3639760" y="6063108"/>
                    <a:pt x="3638198" y="5855975"/>
                    <a:pt x="3629871" y="5645199"/>
                  </a:cubicBezTo>
                  <a:cubicBezTo>
                    <a:pt x="3614258" y="5244465"/>
                    <a:pt x="3519538" y="3133584"/>
                    <a:pt x="3390470" y="2465867"/>
                  </a:cubicBezTo>
                  <a:cubicBezTo>
                    <a:pt x="3560653" y="2435682"/>
                    <a:pt x="3739163" y="2469510"/>
                    <a:pt x="3903101" y="2519471"/>
                  </a:cubicBezTo>
                  <a:cubicBezTo>
                    <a:pt x="4080050" y="2573597"/>
                    <a:pt x="4243987" y="2666234"/>
                    <a:pt x="4383465" y="2788016"/>
                  </a:cubicBezTo>
                  <a:cubicBezTo>
                    <a:pt x="4638479" y="3010761"/>
                    <a:pt x="4763384" y="3330828"/>
                    <a:pt x="4857063" y="3647252"/>
                  </a:cubicBezTo>
                  <a:cubicBezTo>
                    <a:pt x="4877880" y="3718032"/>
                    <a:pt x="4934088" y="3687846"/>
                    <a:pt x="4912229" y="3608740"/>
                  </a:cubicBezTo>
                  <a:cubicBezTo>
                    <a:pt x="4808142" y="3257968"/>
                    <a:pt x="4720188" y="2923329"/>
                    <a:pt x="4434988" y="2681327"/>
                  </a:cubicBezTo>
                  <a:cubicBezTo>
                    <a:pt x="4281979" y="2551218"/>
                    <a:pt x="4102428" y="2460662"/>
                    <a:pt x="3910907" y="2402374"/>
                  </a:cubicBezTo>
                  <a:cubicBezTo>
                    <a:pt x="3764144" y="2357616"/>
                    <a:pt x="3603329" y="2330554"/>
                    <a:pt x="3447718" y="2343565"/>
                  </a:cubicBezTo>
                  <a:cubicBezTo>
                    <a:pt x="3555449" y="2254571"/>
                    <a:pt x="3704814" y="2202007"/>
                    <a:pt x="3826596" y="2160372"/>
                  </a:cubicBezTo>
                  <a:cubicBezTo>
                    <a:pt x="4019158" y="2094277"/>
                    <a:pt x="4227854" y="2001639"/>
                    <a:pt x="4429263" y="1973016"/>
                  </a:cubicBezTo>
                  <a:cubicBezTo>
                    <a:pt x="4697289" y="1935024"/>
                    <a:pt x="4985091" y="1918370"/>
                    <a:pt x="5252595" y="1965730"/>
                  </a:cubicBezTo>
                  <a:cubicBezTo>
                    <a:pt x="5418615" y="1962086"/>
                    <a:pt x="5908346" y="2208772"/>
                    <a:pt x="6007750" y="2305573"/>
                  </a:cubicBezTo>
                  <a:cubicBezTo>
                    <a:pt x="6068641" y="2346687"/>
                    <a:pt x="6088939" y="2323788"/>
                    <a:pt x="6029088" y="2282154"/>
                  </a:cubicBezTo>
                  <a:lnTo>
                    <a:pt x="6029088" y="2282154"/>
                  </a:lnTo>
                  <a:close/>
                </a:path>
              </a:pathLst>
            </a:custGeom>
            <a:solidFill>
              <a:srgbClr val="7A3A00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E0114455-5DED-45B0-9777-56FE7D6FB682}"/>
                </a:ext>
              </a:extLst>
            </p:cNvPr>
            <p:cNvSpPr/>
            <p:nvPr/>
          </p:nvSpPr>
          <p:spPr>
            <a:xfrm>
              <a:off x="1497067" y="4346827"/>
              <a:ext cx="520437" cy="614112"/>
            </a:xfrm>
            <a:custGeom>
              <a:avLst/>
              <a:gdLst>
                <a:gd name="connsiteX0" fmla="*/ 19777 w 520437"/>
                <a:gd name="connsiteY0" fmla="*/ 614112 h 614112"/>
                <a:gd name="connsiteX1" fmla="*/ 90036 w 520437"/>
                <a:gd name="connsiteY1" fmla="*/ 334119 h 614112"/>
                <a:gd name="connsiteX2" fmla="*/ 121782 w 520437"/>
                <a:gd name="connsiteY2" fmla="*/ 338282 h 614112"/>
                <a:gd name="connsiteX3" fmla="*/ 132712 w 520437"/>
                <a:gd name="connsiteY3" fmla="*/ 502219 h 614112"/>
                <a:gd name="connsiteX4" fmla="*/ 152488 w 520437"/>
                <a:gd name="connsiteY4" fmla="*/ 600061 h 614112"/>
                <a:gd name="connsiteX5" fmla="*/ 228472 w 520437"/>
                <a:gd name="connsiteY5" fmla="*/ 326833 h 614112"/>
                <a:gd name="connsiteX6" fmla="*/ 260219 w 520437"/>
                <a:gd name="connsiteY6" fmla="*/ 330996 h 614112"/>
                <a:gd name="connsiteX7" fmla="*/ 260219 w 520437"/>
                <a:gd name="connsiteY7" fmla="*/ 454859 h 614112"/>
                <a:gd name="connsiteX8" fmla="*/ 313824 w 520437"/>
                <a:gd name="connsiteY8" fmla="*/ 549578 h 614112"/>
                <a:gd name="connsiteX9" fmla="*/ 354418 w 520437"/>
                <a:gd name="connsiteY9" fmla="*/ 311740 h 614112"/>
                <a:gd name="connsiteX10" fmla="*/ 386685 w 520437"/>
                <a:gd name="connsiteY10" fmla="*/ 311740 h 614112"/>
                <a:gd name="connsiteX11" fmla="*/ 410105 w 520437"/>
                <a:gd name="connsiteY11" fmla="*/ 489728 h 614112"/>
                <a:gd name="connsiteX12" fmla="*/ 439249 w 520437"/>
                <a:gd name="connsiteY12" fmla="*/ 495453 h 614112"/>
                <a:gd name="connsiteX13" fmla="*/ 451219 w 520437"/>
                <a:gd name="connsiteY13" fmla="*/ 424674 h 614112"/>
                <a:gd name="connsiteX14" fmla="*/ 446015 w 520437"/>
                <a:gd name="connsiteY14" fmla="*/ 301331 h 614112"/>
                <a:gd name="connsiteX15" fmla="*/ 445494 w 520437"/>
                <a:gd name="connsiteY15" fmla="*/ 297168 h 614112"/>
                <a:gd name="connsiteX16" fmla="*/ 477241 w 520437"/>
                <a:gd name="connsiteY16" fmla="*/ 293004 h 614112"/>
                <a:gd name="connsiteX17" fmla="*/ 480364 w 520437"/>
                <a:gd name="connsiteY17" fmla="*/ 317985 h 614112"/>
                <a:gd name="connsiteX18" fmla="*/ 523040 w 520437"/>
                <a:gd name="connsiteY18" fmla="*/ 467870 h 614112"/>
                <a:gd name="connsiteX19" fmla="*/ 493895 w 520437"/>
                <a:gd name="connsiteY19" fmla="*/ 129588 h 614112"/>
                <a:gd name="connsiteX20" fmla="*/ 408023 w 520437"/>
                <a:gd name="connsiteY20" fmla="*/ 520 h 614112"/>
                <a:gd name="connsiteX21" fmla="*/ 329957 w 520437"/>
                <a:gd name="connsiteY21" fmla="*/ 100964 h 614112"/>
                <a:gd name="connsiteX22" fmla="*/ 277393 w 520437"/>
                <a:gd name="connsiteY22" fmla="*/ 41114 h 614112"/>
                <a:gd name="connsiteX23" fmla="*/ 231595 w 520437"/>
                <a:gd name="connsiteY23" fmla="*/ 124384 h 614112"/>
                <a:gd name="connsiteX24" fmla="*/ 174347 w 520437"/>
                <a:gd name="connsiteY24" fmla="*/ 0 h 614112"/>
                <a:gd name="connsiteX25" fmla="*/ 162897 w 520437"/>
                <a:gd name="connsiteY25" fmla="*/ 38512 h 614112"/>
                <a:gd name="connsiteX26" fmla="*/ 101485 w 520437"/>
                <a:gd name="connsiteY26" fmla="*/ 128027 h 614112"/>
                <a:gd name="connsiteX27" fmla="*/ 66096 w 520437"/>
                <a:gd name="connsiteY27" fmla="*/ 113455 h 614112"/>
                <a:gd name="connsiteX28" fmla="*/ 0 w 520437"/>
                <a:gd name="connsiteY28" fmla="*/ 581325 h 614112"/>
                <a:gd name="connsiteX29" fmla="*/ 19777 w 520437"/>
                <a:gd name="connsiteY29" fmla="*/ 614112 h 614112"/>
                <a:gd name="connsiteX30" fmla="*/ 19777 w 520437"/>
                <a:gd name="connsiteY30" fmla="*/ 614112 h 6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0437" h="614112">
                  <a:moveTo>
                    <a:pt x="19777" y="614112"/>
                  </a:moveTo>
                  <a:cubicBezTo>
                    <a:pt x="63493" y="527200"/>
                    <a:pt x="65055" y="427276"/>
                    <a:pt x="90036" y="334119"/>
                  </a:cubicBezTo>
                  <a:cubicBezTo>
                    <a:pt x="94720" y="316424"/>
                    <a:pt x="122303" y="320067"/>
                    <a:pt x="121782" y="338282"/>
                  </a:cubicBezTo>
                  <a:cubicBezTo>
                    <a:pt x="120221" y="393448"/>
                    <a:pt x="124384" y="447573"/>
                    <a:pt x="132712" y="502219"/>
                  </a:cubicBezTo>
                  <a:cubicBezTo>
                    <a:pt x="137916" y="533965"/>
                    <a:pt x="135314" y="571437"/>
                    <a:pt x="152488" y="600061"/>
                  </a:cubicBezTo>
                  <a:cubicBezTo>
                    <a:pt x="213900" y="529282"/>
                    <a:pt x="210257" y="414266"/>
                    <a:pt x="228472" y="326833"/>
                  </a:cubicBezTo>
                  <a:cubicBezTo>
                    <a:pt x="232115" y="308617"/>
                    <a:pt x="260219" y="313301"/>
                    <a:pt x="260219" y="330996"/>
                  </a:cubicBezTo>
                  <a:cubicBezTo>
                    <a:pt x="259698" y="372110"/>
                    <a:pt x="257617" y="413745"/>
                    <a:pt x="260219" y="454859"/>
                  </a:cubicBezTo>
                  <a:cubicBezTo>
                    <a:pt x="261260" y="472554"/>
                    <a:pt x="281557" y="621919"/>
                    <a:pt x="313824" y="549578"/>
                  </a:cubicBezTo>
                  <a:cubicBezTo>
                    <a:pt x="346091" y="476718"/>
                    <a:pt x="349734" y="389805"/>
                    <a:pt x="354418" y="311740"/>
                  </a:cubicBezTo>
                  <a:cubicBezTo>
                    <a:pt x="355459" y="290923"/>
                    <a:pt x="386685" y="290923"/>
                    <a:pt x="386685" y="311740"/>
                  </a:cubicBezTo>
                  <a:cubicBezTo>
                    <a:pt x="387205" y="370029"/>
                    <a:pt x="388246" y="435083"/>
                    <a:pt x="410105" y="489728"/>
                  </a:cubicBezTo>
                  <a:cubicBezTo>
                    <a:pt x="419993" y="514709"/>
                    <a:pt x="426759" y="543854"/>
                    <a:pt x="439249" y="495453"/>
                  </a:cubicBezTo>
                  <a:cubicBezTo>
                    <a:pt x="444974" y="472034"/>
                    <a:pt x="449658" y="449135"/>
                    <a:pt x="451219" y="424674"/>
                  </a:cubicBezTo>
                  <a:cubicBezTo>
                    <a:pt x="453301" y="383039"/>
                    <a:pt x="452260" y="342446"/>
                    <a:pt x="446015" y="301331"/>
                  </a:cubicBezTo>
                  <a:cubicBezTo>
                    <a:pt x="446015" y="299770"/>
                    <a:pt x="445494" y="298209"/>
                    <a:pt x="445494" y="297168"/>
                  </a:cubicBezTo>
                  <a:cubicBezTo>
                    <a:pt x="443413" y="278953"/>
                    <a:pt x="474639" y="274789"/>
                    <a:pt x="477241" y="293004"/>
                  </a:cubicBezTo>
                  <a:cubicBezTo>
                    <a:pt x="478282" y="301331"/>
                    <a:pt x="479843" y="309658"/>
                    <a:pt x="480364" y="317985"/>
                  </a:cubicBezTo>
                  <a:cubicBezTo>
                    <a:pt x="488170" y="369508"/>
                    <a:pt x="501702" y="420511"/>
                    <a:pt x="523040" y="467870"/>
                  </a:cubicBezTo>
                  <a:cubicBezTo>
                    <a:pt x="513672" y="351293"/>
                    <a:pt x="504304" y="237839"/>
                    <a:pt x="493895" y="129588"/>
                  </a:cubicBezTo>
                  <a:cubicBezTo>
                    <a:pt x="452781" y="104087"/>
                    <a:pt x="425197" y="54125"/>
                    <a:pt x="408023" y="520"/>
                  </a:cubicBezTo>
                  <a:cubicBezTo>
                    <a:pt x="398655" y="52564"/>
                    <a:pt x="377317" y="98362"/>
                    <a:pt x="329957" y="100964"/>
                  </a:cubicBezTo>
                  <a:cubicBezTo>
                    <a:pt x="297690" y="103046"/>
                    <a:pt x="283118" y="77024"/>
                    <a:pt x="277393" y="41114"/>
                  </a:cubicBezTo>
                  <a:cubicBezTo>
                    <a:pt x="270627" y="69738"/>
                    <a:pt x="258657" y="117618"/>
                    <a:pt x="231595" y="124384"/>
                  </a:cubicBezTo>
                  <a:cubicBezTo>
                    <a:pt x="192041" y="133752"/>
                    <a:pt x="178510" y="68177"/>
                    <a:pt x="174347" y="0"/>
                  </a:cubicBezTo>
                  <a:cubicBezTo>
                    <a:pt x="171224" y="13011"/>
                    <a:pt x="167581" y="26022"/>
                    <a:pt x="162897" y="38512"/>
                  </a:cubicBezTo>
                  <a:cubicBezTo>
                    <a:pt x="153008" y="68177"/>
                    <a:pt x="138957" y="122822"/>
                    <a:pt x="101485" y="128027"/>
                  </a:cubicBezTo>
                  <a:cubicBezTo>
                    <a:pt x="86392" y="130109"/>
                    <a:pt x="74943" y="124384"/>
                    <a:pt x="66096" y="113455"/>
                  </a:cubicBezTo>
                  <a:cubicBezTo>
                    <a:pt x="42676" y="258135"/>
                    <a:pt x="20297" y="415827"/>
                    <a:pt x="0" y="581325"/>
                  </a:cubicBezTo>
                  <a:cubicBezTo>
                    <a:pt x="5204" y="593815"/>
                    <a:pt x="11450" y="605265"/>
                    <a:pt x="19777" y="614112"/>
                  </a:cubicBezTo>
                  <a:lnTo>
                    <a:pt x="19777" y="614112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5ABAA3D-EBCD-44F2-B310-D1E9FD7FC1C0}"/>
                </a:ext>
              </a:extLst>
            </p:cNvPr>
            <p:cNvSpPr/>
            <p:nvPr/>
          </p:nvSpPr>
          <p:spPr>
            <a:xfrm>
              <a:off x="1447626" y="4798044"/>
              <a:ext cx="608912" cy="634930"/>
            </a:xfrm>
            <a:custGeom>
              <a:avLst/>
              <a:gdLst>
                <a:gd name="connsiteX0" fmla="*/ 25501 w 608911"/>
                <a:gd name="connsiteY0" fmla="*/ 616715 h 634929"/>
                <a:gd name="connsiteX1" fmla="*/ 56727 w 608911"/>
                <a:gd name="connsiteY1" fmla="*/ 535006 h 634929"/>
                <a:gd name="connsiteX2" fmla="*/ 92117 w 608911"/>
                <a:gd name="connsiteY2" fmla="*/ 386162 h 634929"/>
                <a:gd name="connsiteX3" fmla="*/ 123864 w 608911"/>
                <a:gd name="connsiteY3" fmla="*/ 390326 h 634929"/>
                <a:gd name="connsiteX4" fmla="*/ 144161 w 608911"/>
                <a:gd name="connsiteY4" fmla="*/ 635450 h 634929"/>
                <a:gd name="connsiteX5" fmla="*/ 191001 w 608911"/>
                <a:gd name="connsiteY5" fmla="*/ 515230 h 634929"/>
                <a:gd name="connsiteX6" fmla="*/ 233156 w 608911"/>
                <a:gd name="connsiteY6" fmla="*/ 374192 h 634929"/>
                <a:gd name="connsiteX7" fmla="*/ 264902 w 608911"/>
                <a:gd name="connsiteY7" fmla="*/ 378355 h 634929"/>
                <a:gd name="connsiteX8" fmla="*/ 261780 w 608911"/>
                <a:gd name="connsiteY8" fmla="*/ 480361 h 634929"/>
                <a:gd name="connsiteX9" fmla="*/ 294567 w 608911"/>
                <a:gd name="connsiteY9" fmla="*/ 579764 h 634929"/>
                <a:gd name="connsiteX10" fmla="*/ 345050 w 608911"/>
                <a:gd name="connsiteY10" fmla="*/ 374192 h 634929"/>
                <a:gd name="connsiteX11" fmla="*/ 376797 w 608911"/>
                <a:gd name="connsiteY11" fmla="*/ 378355 h 634929"/>
                <a:gd name="connsiteX12" fmla="*/ 384083 w 608911"/>
                <a:gd name="connsiteY12" fmla="*/ 488167 h 634929"/>
                <a:gd name="connsiteX13" fmla="*/ 446535 w 608911"/>
                <a:gd name="connsiteY13" fmla="*/ 560507 h 634929"/>
                <a:gd name="connsiteX14" fmla="*/ 473598 w 608911"/>
                <a:gd name="connsiteY14" fmla="*/ 352854 h 634929"/>
                <a:gd name="connsiteX15" fmla="*/ 504824 w 608911"/>
                <a:gd name="connsiteY15" fmla="*/ 352854 h 634929"/>
                <a:gd name="connsiteX16" fmla="*/ 613075 w 608911"/>
                <a:gd name="connsiteY16" fmla="*/ 587050 h 634929"/>
                <a:gd name="connsiteX17" fmla="*/ 578727 w 608911"/>
                <a:gd name="connsiteY17" fmla="*/ 95760 h 634929"/>
                <a:gd name="connsiteX18" fmla="*/ 530846 w 608911"/>
                <a:gd name="connsiteY18" fmla="*/ 0 h 634929"/>
                <a:gd name="connsiteX19" fmla="*/ 498579 w 608911"/>
                <a:gd name="connsiteY19" fmla="*/ 102525 h 634929"/>
                <a:gd name="connsiteX20" fmla="*/ 480364 w 608911"/>
                <a:gd name="connsiteY20" fmla="*/ 109811 h 634929"/>
                <a:gd name="connsiteX21" fmla="*/ 422075 w 608911"/>
                <a:gd name="connsiteY21" fmla="*/ 37992 h 634929"/>
                <a:gd name="connsiteX22" fmla="*/ 354418 w 608911"/>
                <a:gd name="connsiteY22" fmla="*/ 152487 h 634929"/>
                <a:gd name="connsiteX23" fmla="*/ 279475 w 608911"/>
                <a:gd name="connsiteY23" fmla="*/ 59329 h 634929"/>
                <a:gd name="connsiteX24" fmla="*/ 212338 w 608911"/>
                <a:gd name="connsiteY24" fmla="*/ 184234 h 634929"/>
                <a:gd name="connsiteX25" fmla="*/ 189439 w 608911"/>
                <a:gd name="connsiteY25" fmla="*/ 184234 h 634929"/>
                <a:gd name="connsiteX26" fmla="*/ 154570 w 608911"/>
                <a:gd name="connsiteY26" fmla="*/ 86392 h 634929"/>
                <a:gd name="connsiteX27" fmla="*/ 146243 w 608911"/>
                <a:gd name="connsiteY27" fmla="*/ 11449 h 634929"/>
                <a:gd name="connsiteX28" fmla="*/ 88474 w 608911"/>
                <a:gd name="connsiteY28" fmla="*/ 195683 h 634929"/>
                <a:gd name="connsiteX29" fmla="*/ 66616 w 608911"/>
                <a:gd name="connsiteY29" fmla="*/ 201408 h 634929"/>
                <a:gd name="connsiteX30" fmla="*/ 43717 w 608911"/>
                <a:gd name="connsiteY30" fmla="*/ 181631 h 634929"/>
                <a:gd name="connsiteX31" fmla="*/ 0 w 608911"/>
                <a:gd name="connsiteY31" fmla="*/ 605265 h 634929"/>
                <a:gd name="connsiteX32" fmla="*/ 25501 w 608911"/>
                <a:gd name="connsiteY32" fmla="*/ 616715 h 634929"/>
                <a:gd name="connsiteX33" fmla="*/ 25501 w 608911"/>
                <a:gd name="connsiteY33" fmla="*/ 616715 h 63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911" h="634929">
                  <a:moveTo>
                    <a:pt x="25501" y="616715"/>
                  </a:moveTo>
                  <a:cubicBezTo>
                    <a:pt x="39553" y="591213"/>
                    <a:pt x="48921" y="563110"/>
                    <a:pt x="56727" y="535006"/>
                  </a:cubicBezTo>
                  <a:cubicBezTo>
                    <a:pt x="69738" y="486085"/>
                    <a:pt x="76504" y="434563"/>
                    <a:pt x="92117" y="386162"/>
                  </a:cubicBezTo>
                  <a:cubicBezTo>
                    <a:pt x="97322" y="369508"/>
                    <a:pt x="124905" y="371590"/>
                    <a:pt x="123864" y="390326"/>
                  </a:cubicBezTo>
                  <a:cubicBezTo>
                    <a:pt x="119180" y="468911"/>
                    <a:pt x="110333" y="561548"/>
                    <a:pt x="144161" y="635450"/>
                  </a:cubicBezTo>
                  <a:cubicBezTo>
                    <a:pt x="168622" y="600581"/>
                    <a:pt x="177469" y="554783"/>
                    <a:pt x="191001" y="515230"/>
                  </a:cubicBezTo>
                  <a:cubicBezTo>
                    <a:pt x="207134" y="468911"/>
                    <a:pt x="221706" y="422072"/>
                    <a:pt x="233156" y="374192"/>
                  </a:cubicBezTo>
                  <a:cubicBezTo>
                    <a:pt x="237319" y="356497"/>
                    <a:pt x="264902" y="360140"/>
                    <a:pt x="264902" y="378355"/>
                  </a:cubicBezTo>
                  <a:cubicBezTo>
                    <a:pt x="264382" y="412184"/>
                    <a:pt x="261780" y="446533"/>
                    <a:pt x="261780" y="480361"/>
                  </a:cubicBezTo>
                  <a:cubicBezTo>
                    <a:pt x="261780" y="493892"/>
                    <a:pt x="273230" y="620357"/>
                    <a:pt x="294567" y="579764"/>
                  </a:cubicBezTo>
                  <a:cubicBezTo>
                    <a:pt x="327355" y="516791"/>
                    <a:pt x="329957" y="442369"/>
                    <a:pt x="345050" y="374192"/>
                  </a:cubicBezTo>
                  <a:cubicBezTo>
                    <a:pt x="349213" y="356497"/>
                    <a:pt x="377317" y="360140"/>
                    <a:pt x="376797" y="378355"/>
                  </a:cubicBezTo>
                  <a:cubicBezTo>
                    <a:pt x="375235" y="414786"/>
                    <a:pt x="377837" y="452257"/>
                    <a:pt x="384083" y="488167"/>
                  </a:cubicBezTo>
                  <a:cubicBezTo>
                    <a:pt x="387205" y="505862"/>
                    <a:pt x="425718" y="631287"/>
                    <a:pt x="446535" y="560507"/>
                  </a:cubicBezTo>
                  <a:cubicBezTo>
                    <a:pt x="466312" y="492851"/>
                    <a:pt x="453301" y="419470"/>
                    <a:pt x="473598" y="352854"/>
                  </a:cubicBezTo>
                  <a:cubicBezTo>
                    <a:pt x="478802" y="336721"/>
                    <a:pt x="499099" y="338282"/>
                    <a:pt x="504824" y="352854"/>
                  </a:cubicBezTo>
                  <a:cubicBezTo>
                    <a:pt x="537612" y="439246"/>
                    <a:pt x="558950" y="523557"/>
                    <a:pt x="613075" y="587050"/>
                  </a:cubicBezTo>
                  <a:cubicBezTo>
                    <a:pt x="602146" y="422072"/>
                    <a:pt x="590697" y="256574"/>
                    <a:pt x="578727" y="95760"/>
                  </a:cubicBezTo>
                  <a:cubicBezTo>
                    <a:pt x="559470" y="65575"/>
                    <a:pt x="543857" y="33308"/>
                    <a:pt x="530846" y="0"/>
                  </a:cubicBezTo>
                  <a:cubicBezTo>
                    <a:pt x="526162" y="35910"/>
                    <a:pt x="516274" y="71299"/>
                    <a:pt x="498579" y="102525"/>
                  </a:cubicBezTo>
                  <a:cubicBezTo>
                    <a:pt x="495457" y="108250"/>
                    <a:pt x="486609" y="112414"/>
                    <a:pt x="480364" y="109811"/>
                  </a:cubicBezTo>
                  <a:cubicBezTo>
                    <a:pt x="451219" y="97842"/>
                    <a:pt x="433004" y="70779"/>
                    <a:pt x="422075" y="37992"/>
                  </a:cubicBezTo>
                  <a:cubicBezTo>
                    <a:pt x="411666" y="95760"/>
                    <a:pt x="391889" y="146242"/>
                    <a:pt x="354418" y="152487"/>
                  </a:cubicBezTo>
                  <a:cubicBezTo>
                    <a:pt x="307578" y="160814"/>
                    <a:pt x="287282" y="115536"/>
                    <a:pt x="279475" y="59329"/>
                  </a:cubicBezTo>
                  <a:cubicBezTo>
                    <a:pt x="267505" y="106689"/>
                    <a:pt x="248769" y="150926"/>
                    <a:pt x="212338" y="184234"/>
                  </a:cubicBezTo>
                  <a:cubicBezTo>
                    <a:pt x="206093" y="189958"/>
                    <a:pt x="195684" y="190999"/>
                    <a:pt x="189439" y="184234"/>
                  </a:cubicBezTo>
                  <a:cubicBezTo>
                    <a:pt x="163938" y="157171"/>
                    <a:pt x="158213" y="122302"/>
                    <a:pt x="154570" y="86392"/>
                  </a:cubicBezTo>
                  <a:cubicBezTo>
                    <a:pt x="151968" y="61411"/>
                    <a:pt x="148845" y="36430"/>
                    <a:pt x="146243" y="11449"/>
                  </a:cubicBezTo>
                  <a:cubicBezTo>
                    <a:pt x="134793" y="74942"/>
                    <a:pt x="121262" y="138435"/>
                    <a:pt x="88474" y="195683"/>
                  </a:cubicBezTo>
                  <a:cubicBezTo>
                    <a:pt x="84311" y="202969"/>
                    <a:pt x="73902" y="206092"/>
                    <a:pt x="66616" y="201408"/>
                  </a:cubicBezTo>
                  <a:cubicBezTo>
                    <a:pt x="57768" y="196203"/>
                    <a:pt x="50482" y="188918"/>
                    <a:pt x="43717" y="181631"/>
                  </a:cubicBezTo>
                  <a:cubicBezTo>
                    <a:pt x="27583" y="318506"/>
                    <a:pt x="13011" y="460584"/>
                    <a:pt x="0" y="605265"/>
                  </a:cubicBezTo>
                  <a:cubicBezTo>
                    <a:pt x="5204" y="625562"/>
                    <a:pt x="13531" y="637532"/>
                    <a:pt x="25501" y="616715"/>
                  </a:cubicBezTo>
                  <a:lnTo>
                    <a:pt x="25501" y="616715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33E5DBB1-1216-4F6B-82BD-BC355F4B5B0A}"/>
                </a:ext>
              </a:extLst>
            </p:cNvPr>
            <p:cNvSpPr/>
            <p:nvPr/>
          </p:nvSpPr>
          <p:spPr>
            <a:xfrm>
              <a:off x="1411195" y="5226361"/>
              <a:ext cx="676569" cy="739017"/>
            </a:xfrm>
            <a:custGeom>
              <a:avLst/>
              <a:gdLst>
                <a:gd name="connsiteX0" fmla="*/ 26542 w 676568"/>
                <a:gd name="connsiteY0" fmla="*/ 655227 h 739016"/>
                <a:gd name="connsiteX1" fmla="*/ 47360 w 676568"/>
                <a:gd name="connsiteY1" fmla="*/ 591213 h 739016"/>
                <a:gd name="connsiteX2" fmla="*/ 78066 w 676568"/>
                <a:gd name="connsiteY2" fmla="*/ 487647 h 739016"/>
                <a:gd name="connsiteX3" fmla="*/ 109812 w 676568"/>
                <a:gd name="connsiteY3" fmla="*/ 491810 h 739016"/>
                <a:gd name="connsiteX4" fmla="*/ 127507 w 676568"/>
                <a:gd name="connsiteY4" fmla="*/ 740578 h 739016"/>
                <a:gd name="connsiteX5" fmla="*/ 166019 w 676568"/>
                <a:gd name="connsiteY5" fmla="*/ 614633 h 739016"/>
                <a:gd name="connsiteX6" fmla="*/ 211818 w 676568"/>
                <a:gd name="connsiteY6" fmla="*/ 475156 h 739016"/>
                <a:gd name="connsiteX7" fmla="*/ 243565 w 676568"/>
                <a:gd name="connsiteY7" fmla="*/ 479320 h 739016"/>
                <a:gd name="connsiteX8" fmla="*/ 243044 w 676568"/>
                <a:gd name="connsiteY8" fmla="*/ 587050 h 739016"/>
                <a:gd name="connsiteX9" fmla="*/ 299772 w 676568"/>
                <a:gd name="connsiteY9" fmla="*/ 677085 h 739016"/>
                <a:gd name="connsiteX10" fmla="*/ 354938 w 676568"/>
                <a:gd name="connsiteY10" fmla="*/ 469952 h 739016"/>
                <a:gd name="connsiteX11" fmla="*/ 386685 w 676568"/>
                <a:gd name="connsiteY11" fmla="*/ 474115 h 739016"/>
                <a:gd name="connsiteX12" fmla="*/ 418952 w 676568"/>
                <a:gd name="connsiteY12" fmla="*/ 692698 h 739016"/>
                <a:gd name="connsiteX13" fmla="*/ 466832 w 676568"/>
                <a:gd name="connsiteY13" fmla="*/ 595377 h 739016"/>
                <a:gd name="connsiteX14" fmla="*/ 486609 w 676568"/>
                <a:gd name="connsiteY14" fmla="*/ 514189 h 739016"/>
                <a:gd name="connsiteX15" fmla="*/ 493375 w 676568"/>
                <a:gd name="connsiteY15" fmla="*/ 452778 h 739016"/>
                <a:gd name="connsiteX16" fmla="*/ 525121 w 676568"/>
                <a:gd name="connsiteY16" fmla="*/ 456941 h 739016"/>
                <a:gd name="connsiteX17" fmla="*/ 519397 w 676568"/>
                <a:gd name="connsiteY17" fmla="*/ 522516 h 739016"/>
                <a:gd name="connsiteX18" fmla="*/ 539173 w 676568"/>
                <a:gd name="connsiteY18" fmla="*/ 639093 h 739016"/>
                <a:gd name="connsiteX19" fmla="*/ 571440 w 676568"/>
                <a:gd name="connsiteY19" fmla="*/ 585489 h 739016"/>
                <a:gd name="connsiteX20" fmla="*/ 576645 w 676568"/>
                <a:gd name="connsiteY20" fmla="*/ 459543 h 739016"/>
                <a:gd name="connsiteX21" fmla="*/ 608391 w 676568"/>
                <a:gd name="connsiteY21" fmla="*/ 455380 h 739016"/>
                <a:gd name="connsiteX22" fmla="*/ 680732 w 676568"/>
                <a:gd name="connsiteY22" fmla="*/ 673962 h 739016"/>
                <a:gd name="connsiteX23" fmla="*/ 652628 w 676568"/>
                <a:gd name="connsiteY23" fmla="*/ 207133 h 739016"/>
                <a:gd name="connsiteX24" fmla="*/ 535010 w 676568"/>
                <a:gd name="connsiteY24" fmla="*/ 0 h 739016"/>
                <a:gd name="connsiteX25" fmla="*/ 465792 w 676568"/>
                <a:gd name="connsiteY25" fmla="*/ 189438 h 739016"/>
                <a:gd name="connsiteX26" fmla="*/ 389807 w 676568"/>
                <a:gd name="connsiteY26" fmla="*/ 93158 h 739016"/>
                <a:gd name="connsiteX27" fmla="*/ 313303 w 676568"/>
                <a:gd name="connsiteY27" fmla="*/ 196724 h 739016"/>
                <a:gd name="connsiteX28" fmla="*/ 262821 w 676568"/>
                <a:gd name="connsiteY28" fmla="*/ 78585 h 739016"/>
                <a:gd name="connsiteX29" fmla="*/ 244085 w 676568"/>
                <a:gd name="connsiteY29" fmla="*/ 135313 h 739016"/>
                <a:gd name="connsiteX30" fmla="*/ 188398 w 676568"/>
                <a:gd name="connsiteY30" fmla="*/ 246686 h 739016"/>
                <a:gd name="connsiteX31" fmla="*/ 162897 w 676568"/>
                <a:gd name="connsiteY31" fmla="*/ 243563 h 739016"/>
                <a:gd name="connsiteX32" fmla="*/ 125425 w 676568"/>
                <a:gd name="connsiteY32" fmla="*/ 119700 h 739016"/>
                <a:gd name="connsiteX33" fmla="*/ 81188 w 676568"/>
                <a:gd name="connsiteY33" fmla="*/ 215460 h 739016"/>
                <a:gd name="connsiteX34" fmla="*/ 30706 w 676568"/>
                <a:gd name="connsiteY34" fmla="*/ 233154 h 739016"/>
                <a:gd name="connsiteX35" fmla="*/ 0 w 676568"/>
                <a:gd name="connsiteY35" fmla="*/ 699984 h 739016"/>
                <a:gd name="connsiteX36" fmla="*/ 26542 w 676568"/>
                <a:gd name="connsiteY36" fmla="*/ 655227 h 739016"/>
                <a:gd name="connsiteX37" fmla="*/ 26542 w 676568"/>
                <a:gd name="connsiteY37" fmla="*/ 655227 h 7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6568" h="739016">
                  <a:moveTo>
                    <a:pt x="26542" y="655227"/>
                  </a:moveTo>
                  <a:cubicBezTo>
                    <a:pt x="34349" y="633889"/>
                    <a:pt x="41114" y="613071"/>
                    <a:pt x="47360" y="591213"/>
                  </a:cubicBezTo>
                  <a:cubicBezTo>
                    <a:pt x="57248" y="556344"/>
                    <a:pt x="67136" y="521995"/>
                    <a:pt x="78066" y="487647"/>
                  </a:cubicBezTo>
                  <a:cubicBezTo>
                    <a:pt x="83790" y="470472"/>
                    <a:pt x="110333" y="473075"/>
                    <a:pt x="109812" y="491810"/>
                  </a:cubicBezTo>
                  <a:cubicBezTo>
                    <a:pt x="108251" y="575600"/>
                    <a:pt x="110853" y="658349"/>
                    <a:pt x="127507" y="740578"/>
                  </a:cubicBezTo>
                  <a:cubicBezTo>
                    <a:pt x="146763" y="702586"/>
                    <a:pt x="155090" y="652104"/>
                    <a:pt x="166019" y="614633"/>
                  </a:cubicBezTo>
                  <a:cubicBezTo>
                    <a:pt x="180071" y="567794"/>
                    <a:pt x="194123" y="520955"/>
                    <a:pt x="211818" y="475156"/>
                  </a:cubicBezTo>
                  <a:cubicBezTo>
                    <a:pt x="218063" y="459023"/>
                    <a:pt x="243565" y="460064"/>
                    <a:pt x="243565" y="479320"/>
                  </a:cubicBezTo>
                  <a:cubicBezTo>
                    <a:pt x="243044" y="515230"/>
                    <a:pt x="240962" y="551140"/>
                    <a:pt x="243044" y="587050"/>
                  </a:cubicBezTo>
                  <a:cubicBezTo>
                    <a:pt x="243565" y="600061"/>
                    <a:pt x="265943" y="746823"/>
                    <a:pt x="299772" y="677085"/>
                  </a:cubicBezTo>
                  <a:cubicBezTo>
                    <a:pt x="331519" y="612031"/>
                    <a:pt x="334641" y="538649"/>
                    <a:pt x="354938" y="469952"/>
                  </a:cubicBezTo>
                  <a:cubicBezTo>
                    <a:pt x="360143" y="453298"/>
                    <a:pt x="388767" y="455380"/>
                    <a:pt x="386685" y="474115"/>
                  </a:cubicBezTo>
                  <a:cubicBezTo>
                    <a:pt x="378358" y="541252"/>
                    <a:pt x="381481" y="634409"/>
                    <a:pt x="418952" y="692698"/>
                  </a:cubicBezTo>
                  <a:cubicBezTo>
                    <a:pt x="433524" y="715597"/>
                    <a:pt x="464751" y="604224"/>
                    <a:pt x="466832" y="595377"/>
                  </a:cubicBezTo>
                  <a:cubicBezTo>
                    <a:pt x="472557" y="567794"/>
                    <a:pt x="480884" y="541252"/>
                    <a:pt x="486609" y="514189"/>
                  </a:cubicBezTo>
                  <a:cubicBezTo>
                    <a:pt x="487650" y="490249"/>
                    <a:pt x="489732" y="468911"/>
                    <a:pt x="493375" y="452778"/>
                  </a:cubicBezTo>
                  <a:cubicBezTo>
                    <a:pt x="497538" y="434563"/>
                    <a:pt x="524601" y="439246"/>
                    <a:pt x="525121" y="456941"/>
                  </a:cubicBezTo>
                  <a:cubicBezTo>
                    <a:pt x="525642" y="478799"/>
                    <a:pt x="523040" y="500658"/>
                    <a:pt x="519397" y="522516"/>
                  </a:cubicBezTo>
                  <a:cubicBezTo>
                    <a:pt x="519917" y="563110"/>
                    <a:pt x="527203" y="604745"/>
                    <a:pt x="539173" y="639093"/>
                  </a:cubicBezTo>
                  <a:cubicBezTo>
                    <a:pt x="565195" y="714556"/>
                    <a:pt x="569879" y="616194"/>
                    <a:pt x="571440" y="585489"/>
                  </a:cubicBezTo>
                  <a:cubicBezTo>
                    <a:pt x="573522" y="543333"/>
                    <a:pt x="580808" y="501698"/>
                    <a:pt x="576645" y="459543"/>
                  </a:cubicBezTo>
                  <a:cubicBezTo>
                    <a:pt x="575083" y="441328"/>
                    <a:pt x="605269" y="437165"/>
                    <a:pt x="608391" y="455380"/>
                  </a:cubicBezTo>
                  <a:cubicBezTo>
                    <a:pt x="620882" y="527720"/>
                    <a:pt x="635454" y="614112"/>
                    <a:pt x="680732" y="673962"/>
                  </a:cubicBezTo>
                  <a:cubicBezTo>
                    <a:pt x="672405" y="523557"/>
                    <a:pt x="663037" y="366386"/>
                    <a:pt x="652628" y="207133"/>
                  </a:cubicBezTo>
                  <a:cubicBezTo>
                    <a:pt x="591737" y="153007"/>
                    <a:pt x="563634" y="79626"/>
                    <a:pt x="535010" y="0"/>
                  </a:cubicBezTo>
                  <a:cubicBezTo>
                    <a:pt x="531367" y="79626"/>
                    <a:pt x="525642" y="193081"/>
                    <a:pt x="465792" y="189438"/>
                  </a:cubicBezTo>
                  <a:cubicBezTo>
                    <a:pt x="422595" y="186836"/>
                    <a:pt x="400737" y="143640"/>
                    <a:pt x="389807" y="93158"/>
                  </a:cubicBezTo>
                  <a:cubicBezTo>
                    <a:pt x="377317" y="148324"/>
                    <a:pt x="355459" y="196724"/>
                    <a:pt x="313303" y="196724"/>
                  </a:cubicBezTo>
                  <a:cubicBezTo>
                    <a:pt x="274271" y="196724"/>
                    <a:pt x="263862" y="138956"/>
                    <a:pt x="262821" y="78585"/>
                  </a:cubicBezTo>
                  <a:cubicBezTo>
                    <a:pt x="256576" y="97321"/>
                    <a:pt x="250330" y="116577"/>
                    <a:pt x="244085" y="135313"/>
                  </a:cubicBezTo>
                  <a:cubicBezTo>
                    <a:pt x="231074" y="176948"/>
                    <a:pt x="219625" y="215460"/>
                    <a:pt x="188398" y="246686"/>
                  </a:cubicBezTo>
                  <a:cubicBezTo>
                    <a:pt x="181112" y="253972"/>
                    <a:pt x="168622" y="252411"/>
                    <a:pt x="162897" y="243563"/>
                  </a:cubicBezTo>
                  <a:cubicBezTo>
                    <a:pt x="139997" y="206092"/>
                    <a:pt x="129589" y="163416"/>
                    <a:pt x="125425" y="119700"/>
                  </a:cubicBezTo>
                  <a:cubicBezTo>
                    <a:pt x="116578" y="155089"/>
                    <a:pt x="103567" y="188397"/>
                    <a:pt x="81188" y="215460"/>
                  </a:cubicBezTo>
                  <a:cubicBezTo>
                    <a:pt x="59850" y="240961"/>
                    <a:pt x="43717" y="243043"/>
                    <a:pt x="30706" y="233154"/>
                  </a:cubicBezTo>
                  <a:cubicBezTo>
                    <a:pt x="17695" y="387203"/>
                    <a:pt x="7286" y="543333"/>
                    <a:pt x="0" y="699984"/>
                  </a:cubicBezTo>
                  <a:cubicBezTo>
                    <a:pt x="15613" y="676565"/>
                    <a:pt x="30185" y="645338"/>
                    <a:pt x="26542" y="655227"/>
                  </a:cubicBezTo>
                  <a:lnTo>
                    <a:pt x="26542" y="655227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E99F45C-008C-426F-9B27-033ABDC83380}"/>
                </a:ext>
              </a:extLst>
            </p:cNvPr>
            <p:cNvSpPr/>
            <p:nvPr/>
          </p:nvSpPr>
          <p:spPr>
            <a:xfrm>
              <a:off x="1398184" y="6324477"/>
              <a:ext cx="744226" cy="796264"/>
            </a:xfrm>
            <a:custGeom>
              <a:avLst/>
              <a:gdLst>
                <a:gd name="connsiteX0" fmla="*/ 7286 w 744225"/>
                <a:gd name="connsiteY0" fmla="*/ 780651 h 796264"/>
                <a:gd name="connsiteX1" fmla="*/ 35910 w 744225"/>
                <a:gd name="connsiteY1" fmla="*/ 737976 h 796264"/>
                <a:gd name="connsiteX2" fmla="*/ 62452 w 744225"/>
                <a:gd name="connsiteY2" fmla="*/ 665115 h 796264"/>
                <a:gd name="connsiteX3" fmla="*/ 93679 w 744225"/>
                <a:gd name="connsiteY3" fmla="*/ 554262 h 796264"/>
                <a:gd name="connsiteX4" fmla="*/ 124905 w 744225"/>
                <a:gd name="connsiteY4" fmla="*/ 562590 h 796264"/>
                <a:gd name="connsiteX5" fmla="*/ 146763 w 744225"/>
                <a:gd name="connsiteY5" fmla="*/ 797306 h 796264"/>
                <a:gd name="connsiteX6" fmla="*/ 197766 w 744225"/>
                <a:gd name="connsiteY6" fmla="*/ 657309 h 796264"/>
                <a:gd name="connsiteX7" fmla="*/ 245647 w 744225"/>
                <a:gd name="connsiteY7" fmla="*/ 526160 h 796264"/>
                <a:gd name="connsiteX8" fmla="*/ 275832 w 744225"/>
                <a:gd name="connsiteY8" fmla="*/ 534486 h 796264"/>
                <a:gd name="connsiteX9" fmla="*/ 273230 w 744225"/>
                <a:gd name="connsiteY9" fmla="*/ 644818 h 796264"/>
                <a:gd name="connsiteX10" fmla="*/ 332039 w 744225"/>
                <a:gd name="connsiteY10" fmla="*/ 721322 h 796264"/>
                <a:gd name="connsiteX11" fmla="*/ 389287 w 744225"/>
                <a:gd name="connsiteY11" fmla="*/ 516271 h 796264"/>
                <a:gd name="connsiteX12" fmla="*/ 421034 w 744225"/>
                <a:gd name="connsiteY12" fmla="*/ 520434 h 796264"/>
                <a:gd name="connsiteX13" fmla="*/ 428840 w 744225"/>
                <a:gd name="connsiteY13" fmla="*/ 683851 h 796264"/>
                <a:gd name="connsiteX14" fmla="*/ 498059 w 744225"/>
                <a:gd name="connsiteY14" fmla="*/ 625562 h 796264"/>
                <a:gd name="connsiteX15" fmla="*/ 537612 w 744225"/>
                <a:gd name="connsiteY15" fmla="*/ 482443 h 796264"/>
                <a:gd name="connsiteX16" fmla="*/ 568838 w 744225"/>
                <a:gd name="connsiteY16" fmla="*/ 482443 h 796264"/>
                <a:gd name="connsiteX17" fmla="*/ 580288 w 744225"/>
                <a:gd name="connsiteY17" fmla="*/ 566753 h 796264"/>
                <a:gd name="connsiteX18" fmla="*/ 581329 w 744225"/>
                <a:gd name="connsiteY18" fmla="*/ 618796 h 796264"/>
                <a:gd name="connsiteX19" fmla="*/ 619321 w 744225"/>
                <a:gd name="connsiteY19" fmla="*/ 688014 h 796264"/>
                <a:gd name="connsiteX20" fmla="*/ 646383 w 744225"/>
                <a:gd name="connsiteY20" fmla="*/ 515751 h 796264"/>
                <a:gd name="connsiteX21" fmla="*/ 648986 w 744225"/>
                <a:gd name="connsiteY21" fmla="*/ 473595 h 796264"/>
                <a:gd name="connsiteX22" fmla="*/ 649506 w 744225"/>
                <a:gd name="connsiteY22" fmla="*/ 469432 h 796264"/>
                <a:gd name="connsiteX23" fmla="*/ 649506 w 744225"/>
                <a:gd name="connsiteY23" fmla="*/ 469432 h 796264"/>
                <a:gd name="connsiteX24" fmla="*/ 650026 w 744225"/>
                <a:gd name="connsiteY24" fmla="*/ 465268 h 796264"/>
                <a:gd name="connsiteX25" fmla="*/ 681773 w 744225"/>
                <a:gd name="connsiteY25" fmla="*/ 469432 h 796264"/>
                <a:gd name="connsiteX26" fmla="*/ 678130 w 744225"/>
                <a:gd name="connsiteY26" fmla="*/ 529802 h 796264"/>
                <a:gd name="connsiteX27" fmla="*/ 748389 w 744225"/>
                <a:gd name="connsiteY27" fmla="*/ 732251 h 796264"/>
                <a:gd name="connsiteX28" fmla="*/ 745267 w 744225"/>
                <a:gd name="connsiteY28" fmla="*/ 641175 h 796264"/>
                <a:gd name="connsiteX29" fmla="*/ 725490 w 744225"/>
                <a:gd name="connsiteY29" fmla="*/ 190479 h 796264"/>
                <a:gd name="connsiteX30" fmla="*/ 623484 w 744225"/>
                <a:gd name="connsiteY30" fmla="*/ 51523 h 796264"/>
                <a:gd name="connsiteX31" fmla="*/ 549582 w 744225"/>
                <a:gd name="connsiteY31" fmla="*/ 176427 h 796264"/>
                <a:gd name="connsiteX32" fmla="*/ 491813 w 744225"/>
                <a:gd name="connsiteY32" fmla="*/ 124904 h 796264"/>
                <a:gd name="connsiteX33" fmla="*/ 424157 w 744225"/>
                <a:gd name="connsiteY33" fmla="*/ 196724 h 796264"/>
                <a:gd name="connsiteX34" fmla="*/ 308099 w 744225"/>
                <a:gd name="connsiteY34" fmla="*/ 23940 h 796264"/>
                <a:gd name="connsiteX35" fmla="*/ 296129 w 744225"/>
                <a:gd name="connsiteY35" fmla="*/ 88474 h 796264"/>
                <a:gd name="connsiteX36" fmla="*/ 276352 w 744225"/>
                <a:gd name="connsiteY36" fmla="*/ 192040 h 796264"/>
                <a:gd name="connsiteX37" fmla="*/ 195684 w 744225"/>
                <a:gd name="connsiteY37" fmla="*/ 245645 h 796264"/>
                <a:gd name="connsiteX38" fmla="*/ 132712 w 744225"/>
                <a:gd name="connsiteY38" fmla="*/ 71820 h 796264"/>
                <a:gd name="connsiteX39" fmla="*/ 121782 w 744225"/>
                <a:gd name="connsiteY39" fmla="*/ 0 h 796264"/>
                <a:gd name="connsiteX40" fmla="*/ 33828 w 744225"/>
                <a:gd name="connsiteY40" fmla="*/ 209735 h 796264"/>
                <a:gd name="connsiteX41" fmla="*/ 0 w 744225"/>
                <a:gd name="connsiteY41" fmla="*/ 234195 h 796264"/>
                <a:gd name="connsiteX42" fmla="*/ 3122 w 744225"/>
                <a:gd name="connsiteY42" fmla="*/ 402816 h 796264"/>
                <a:gd name="connsiteX43" fmla="*/ 7286 w 744225"/>
                <a:gd name="connsiteY43" fmla="*/ 780651 h 796264"/>
                <a:gd name="connsiteX44" fmla="*/ 7286 w 744225"/>
                <a:gd name="connsiteY44" fmla="*/ 780651 h 7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4225" h="796264">
                  <a:moveTo>
                    <a:pt x="7286" y="780651"/>
                  </a:moveTo>
                  <a:cubicBezTo>
                    <a:pt x="21338" y="763477"/>
                    <a:pt x="33308" y="743701"/>
                    <a:pt x="35910" y="737976"/>
                  </a:cubicBezTo>
                  <a:cubicBezTo>
                    <a:pt x="46319" y="714036"/>
                    <a:pt x="55166" y="690096"/>
                    <a:pt x="62452" y="665115"/>
                  </a:cubicBezTo>
                  <a:cubicBezTo>
                    <a:pt x="73382" y="628165"/>
                    <a:pt x="82749" y="591214"/>
                    <a:pt x="93679" y="554262"/>
                  </a:cubicBezTo>
                  <a:cubicBezTo>
                    <a:pt x="99924" y="533966"/>
                    <a:pt x="128027" y="542813"/>
                    <a:pt x="124905" y="562590"/>
                  </a:cubicBezTo>
                  <a:cubicBezTo>
                    <a:pt x="112935" y="643257"/>
                    <a:pt x="123864" y="720801"/>
                    <a:pt x="146763" y="797306"/>
                  </a:cubicBezTo>
                  <a:cubicBezTo>
                    <a:pt x="173306" y="757753"/>
                    <a:pt x="185276" y="699464"/>
                    <a:pt x="197766" y="657309"/>
                  </a:cubicBezTo>
                  <a:cubicBezTo>
                    <a:pt x="210777" y="612031"/>
                    <a:pt x="224829" y="568315"/>
                    <a:pt x="245647" y="526160"/>
                  </a:cubicBezTo>
                  <a:cubicBezTo>
                    <a:pt x="252412" y="512107"/>
                    <a:pt x="277393" y="518353"/>
                    <a:pt x="275832" y="534486"/>
                  </a:cubicBezTo>
                  <a:cubicBezTo>
                    <a:pt x="272189" y="570917"/>
                    <a:pt x="271148" y="608388"/>
                    <a:pt x="273230" y="644818"/>
                  </a:cubicBezTo>
                  <a:cubicBezTo>
                    <a:pt x="274791" y="670840"/>
                    <a:pt x="295608" y="800948"/>
                    <a:pt x="332039" y="721322"/>
                  </a:cubicBezTo>
                  <a:cubicBezTo>
                    <a:pt x="362224" y="655747"/>
                    <a:pt x="370031" y="584448"/>
                    <a:pt x="389287" y="516271"/>
                  </a:cubicBezTo>
                  <a:cubicBezTo>
                    <a:pt x="394492" y="498576"/>
                    <a:pt x="420513" y="502740"/>
                    <a:pt x="421034" y="520434"/>
                  </a:cubicBezTo>
                  <a:cubicBezTo>
                    <a:pt x="423116" y="572999"/>
                    <a:pt x="411146" y="633369"/>
                    <a:pt x="428840" y="683851"/>
                  </a:cubicBezTo>
                  <a:cubicBezTo>
                    <a:pt x="442372" y="722363"/>
                    <a:pt x="492854" y="636491"/>
                    <a:pt x="498059" y="625562"/>
                  </a:cubicBezTo>
                  <a:cubicBezTo>
                    <a:pt x="519397" y="580805"/>
                    <a:pt x="518876" y="528762"/>
                    <a:pt x="537612" y="482443"/>
                  </a:cubicBezTo>
                  <a:cubicBezTo>
                    <a:pt x="543337" y="467871"/>
                    <a:pt x="563634" y="466310"/>
                    <a:pt x="568838" y="482443"/>
                  </a:cubicBezTo>
                  <a:cubicBezTo>
                    <a:pt x="578206" y="510026"/>
                    <a:pt x="580288" y="537609"/>
                    <a:pt x="580288" y="566753"/>
                  </a:cubicBezTo>
                  <a:cubicBezTo>
                    <a:pt x="580288" y="583928"/>
                    <a:pt x="579767" y="601622"/>
                    <a:pt x="581329" y="618796"/>
                  </a:cubicBezTo>
                  <a:cubicBezTo>
                    <a:pt x="581329" y="617756"/>
                    <a:pt x="605789" y="714036"/>
                    <a:pt x="619321" y="688014"/>
                  </a:cubicBezTo>
                  <a:cubicBezTo>
                    <a:pt x="645863" y="634930"/>
                    <a:pt x="644302" y="574560"/>
                    <a:pt x="646383" y="515751"/>
                  </a:cubicBezTo>
                  <a:cubicBezTo>
                    <a:pt x="646383" y="501699"/>
                    <a:pt x="647424" y="487647"/>
                    <a:pt x="648986" y="473595"/>
                  </a:cubicBezTo>
                  <a:cubicBezTo>
                    <a:pt x="648986" y="472034"/>
                    <a:pt x="648986" y="470993"/>
                    <a:pt x="649506" y="469432"/>
                  </a:cubicBezTo>
                  <a:lnTo>
                    <a:pt x="649506" y="469432"/>
                  </a:lnTo>
                  <a:cubicBezTo>
                    <a:pt x="649506" y="467871"/>
                    <a:pt x="649506" y="466830"/>
                    <a:pt x="650026" y="465268"/>
                  </a:cubicBezTo>
                  <a:cubicBezTo>
                    <a:pt x="653149" y="447573"/>
                    <a:pt x="683855" y="451737"/>
                    <a:pt x="681773" y="469432"/>
                  </a:cubicBezTo>
                  <a:cubicBezTo>
                    <a:pt x="679691" y="488688"/>
                    <a:pt x="678650" y="508985"/>
                    <a:pt x="678130" y="529802"/>
                  </a:cubicBezTo>
                  <a:cubicBezTo>
                    <a:pt x="681773" y="596938"/>
                    <a:pt x="708836" y="669279"/>
                    <a:pt x="748389" y="732251"/>
                  </a:cubicBezTo>
                  <a:cubicBezTo>
                    <a:pt x="747348" y="702066"/>
                    <a:pt x="746828" y="671360"/>
                    <a:pt x="745267" y="641175"/>
                  </a:cubicBezTo>
                  <a:cubicBezTo>
                    <a:pt x="742144" y="556865"/>
                    <a:pt x="735378" y="397092"/>
                    <a:pt x="725490" y="190479"/>
                  </a:cubicBezTo>
                  <a:cubicBezTo>
                    <a:pt x="686977" y="146763"/>
                    <a:pt x="649506" y="101485"/>
                    <a:pt x="623484" y="51523"/>
                  </a:cubicBezTo>
                  <a:cubicBezTo>
                    <a:pt x="616718" y="120221"/>
                    <a:pt x="597982" y="180071"/>
                    <a:pt x="549582" y="176427"/>
                  </a:cubicBezTo>
                  <a:cubicBezTo>
                    <a:pt x="525642" y="174345"/>
                    <a:pt x="506386" y="154049"/>
                    <a:pt x="491813" y="124904"/>
                  </a:cubicBezTo>
                  <a:cubicBezTo>
                    <a:pt x="483486" y="169141"/>
                    <a:pt x="463710" y="200367"/>
                    <a:pt x="424157" y="196724"/>
                  </a:cubicBezTo>
                  <a:cubicBezTo>
                    <a:pt x="358581" y="191000"/>
                    <a:pt x="322671" y="106169"/>
                    <a:pt x="308099" y="23940"/>
                  </a:cubicBezTo>
                  <a:cubicBezTo>
                    <a:pt x="303415" y="45278"/>
                    <a:pt x="299252" y="66616"/>
                    <a:pt x="296129" y="88474"/>
                  </a:cubicBezTo>
                  <a:cubicBezTo>
                    <a:pt x="291445" y="122823"/>
                    <a:pt x="288322" y="159253"/>
                    <a:pt x="276352" y="192040"/>
                  </a:cubicBezTo>
                  <a:cubicBezTo>
                    <a:pt x="265423" y="221705"/>
                    <a:pt x="234197" y="277912"/>
                    <a:pt x="195684" y="245645"/>
                  </a:cubicBezTo>
                  <a:cubicBezTo>
                    <a:pt x="150927" y="208174"/>
                    <a:pt x="142079" y="124904"/>
                    <a:pt x="132712" y="71820"/>
                  </a:cubicBezTo>
                  <a:cubicBezTo>
                    <a:pt x="128548" y="47880"/>
                    <a:pt x="124905" y="23940"/>
                    <a:pt x="121782" y="0"/>
                  </a:cubicBezTo>
                  <a:cubicBezTo>
                    <a:pt x="107210" y="77025"/>
                    <a:pt x="87433" y="156130"/>
                    <a:pt x="33828" y="209735"/>
                  </a:cubicBezTo>
                  <a:cubicBezTo>
                    <a:pt x="23420" y="220144"/>
                    <a:pt x="11970" y="228471"/>
                    <a:pt x="0" y="234195"/>
                  </a:cubicBezTo>
                  <a:cubicBezTo>
                    <a:pt x="520" y="290923"/>
                    <a:pt x="1561" y="347650"/>
                    <a:pt x="3122" y="402816"/>
                  </a:cubicBezTo>
                  <a:cubicBezTo>
                    <a:pt x="3643" y="528762"/>
                    <a:pt x="5204" y="654707"/>
                    <a:pt x="7286" y="780651"/>
                  </a:cubicBezTo>
                  <a:lnTo>
                    <a:pt x="7286" y="78065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6DD6D07-67E8-4426-A320-384ED0566DAA}"/>
                </a:ext>
              </a:extLst>
            </p:cNvPr>
            <p:cNvSpPr/>
            <p:nvPr/>
          </p:nvSpPr>
          <p:spPr>
            <a:xfrm>
              <a:off x="1407031" y="6889669"/>
              <a:ext cx="744226" cy="827490"/>
            </a:xfrm>
            <a:custGeom>
              <a:avLst/>
              <a:gdLst>
                <a:gd name="connsiteX0" fmla="*/ 44757 w 744225"/>
                <a:gd name="connsiteY0" fmla="*/ 804591 h 827490"/>
                <a:gd name="connsiteX1" fmla="*/ 61412 w 744225"/>
                <a:gd name="connsiteY1" fmla="*/ 762436 h 827490"/>
                <a:gd name="connsiteX2" fmla="*/ 78066 w 744225"/>
                <a:gd name="connsiteY2" fmla="*/ 696341 h 827490"/>
                <a:gd name="connsiteX3" fmla="*/ 113455 w 744225"/>
                <a:gd name="connsiteY3" fmla="*/ 530322 h 827490"/>
                <a:gd name="connsiteX4" fmla="*/ 145202 w 744225"/>
                <a:gd name="connsiteY4" fmla="*/ 534486 h 827490"/>
                <a:gd name="connsiteX5" fmla="*/ 170183 w 744225"/>
                <a:gd name="connsiteY5" fmla="*/ 717158 h 827490"/>
                <a:gd name="connsiteX6" fmla="*/ 215461 w 744225"/>
                <a:gd name="connsiteY6" fmla="*/ 765038 h 827490"/>
                <a:gd name="connsiteX7" fmla="*/ 236278 w 744225"/>
                <a:gd name="connsiteY7" fmla="*/ 711433 h 827490"/>
                <a:gd name="connsiteX8" fmla="*/ 291965 w 744225"/>
                <a:gd name="connsiteY8" fmla="*/ 516791 h 827490"/>
                <a:gd name="connsiteX9" fmla="*/ 322151 w 744225"/>
                <a:gd name="connsiteY9" fmla="*/ 525118 h 827490"/>
                <a:gd name="connsiteX10" fmla="*/ 359102 w 744225"/>
                <a:gd name="connsiteY10" fmla="*/ 759313 h 827490"/>
                <a:gd name="connsiteX11" fmla="*/ 462148 w 744225"/>
                <a:gd name="connsiteY11" fmla="*/ 532924 h 827490"/>
                <a:gd name="connsiteX12" fmla="*/ 493895 w 744225"/>
                <a:gd name="connsiteY12" fmla="*/ 537088 h 827490"/>
                <a:gd name="connsiteX13" fmla="*/ 525642 w 744225"/>
                <a:gd name="connsiteY13" fmla="*/ 726006 h 827490"/>
                <a:gd name="connsiteX14" fmla="*/ 576124 w 744225"/>
                <a:gd name="connsiteY14" fmla="*/ 484524 h 827490"/>
                <a:gd name="connsiteX15" fmla="*/ 607871 w 744225"/>
                <a:gd name="connsiteY15" fmla="*/ 480360 h 827490"/>
                <a:gd name="connsiteX16" fmla="*/ 744746 w 744225"/>
                <a:gd name="connsiteY16" fmla="*/ 757752 h 827490"/>
                <a:gd name="connsiteX17" fmla="*/ 745266 w 744225"/>
                <a:gd name="connsiteY17" fmla="*/ 705188 h 827490"/>
                <a:gd name="connsiteX18" fmla="*/ 741623 w 744225"/>
                <a:gd name="connsiteY18" fmla="*/ 226909 h 827490"/>
                <a:gd name="connsiteX19" fmla="*/ 659915 w 744225"/>
                <a:gd name="connsiteY19" fmla="*/ 77544 h 827490"/>
                <a:gd name="connsiteX20" fmla="*/ 617759 w 744225"/>
                <a:gd name="connsiteY20" fmla="*/ 163937 h 827490"/>
                <a:gd name="connsiteX21" fmla="*/ 597982 w 744225"/>
                <a:gd name="connsiteY21" fmla="*/ 166539 h 827490"/>
                <a:gd name="connsiteX22" fmla="*/ 539693 w 744225"/>
                <a:gd name="connsiteY22" fmla="*/ 0 h 827490"/>
                <a:gd name="connsiteX23" fmla="*/ 420513 w 744225"/>
                <a:gd name="connsiteY23" fmla="*/ 168100 h 827490"/>
                <a:gd name="connsiteX24" fmla="*/ 380960 w 744225"/>
                <a:gd name="connsiteY24" fmla="*/ 108770 h 827490"/>
                <a:gd name="connsiteX25" fmla="*/ 302374 w 744225"/>
                <a:gd name="connsiteY25" fmla="*/ 219623 h 827490"/>
                <a:gd name="connsiteX26" fmla="*/ 230033 w 744225"/>
                <a:gd name="connsiteY26" fmla="*/ 80146 h 827490"/>
                <a:gd name="connsiteX27" fmla="*/ 143120 w 744225"/>
                <a:gd name="connsiteY27" fmla="*/ 276350 h 827490"/>
                <a:gd name="connsiteX28" fmla="*/ 116057 w 744225"/>
                <a:gd name="connsiteY28" fmla="*/ 269064 h 827490"/>
                <a:gd name="connsiteX29" fmla="*/ 82229 w 744225"/>
                <a:gd name="connsiteY29" fmla="*/ 116577 h 827490"/>
                <a:gd name="connsiteX30" fmla="*/ 11970 w 744225"/>
                <a:gd name="connsiteY30" fmla="*/ 255013 h 827490"/>
                <a:gd name="connsiteX31" fmla="*/ 0 w 744225"/>
                <a:gd name="connsiteY31" fmla="*/ 265942 h 827490"/>
                <a:gd name="connsiteX32" fmla="*/ 21338 w 744225"/>
                <a:gd name="connsiteY32" fmla="*/ 828531 h 827490"/>
                <a:gd name="connsiteX33" fmla="*/ 44757 w 744225"/>
                <a:gd name="connsiteY33" fmla="*/ 804591 h 827490"/>
                <a:gd name="connsiteX34" fmla="*/ 44757 w 744225"/>
                <a:gd name="connsiteY34" fmla="*/ 804591 h 8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4225" h="827490">
                  <a:moveTo>
                    <a:pt x="44757" y="804591"/>
                  </a:moveTo>
                  <a:cubicBezTo>
                    <a:pt x="51523" y="791060"/>
                    <a:pt x="57248" y="777008"/>
                    <a:pt x="61412" y="762436"/>
                  </a:cubicBezTo>
                  <a:cubicBezTo>
                    <a:pt x="67657" y="740578"/>
                    <a:pt x="72861" y="718720"/>
                    <a:pt x="78066" y="696341"/>
                  </a:cubicBezTo>
                  <a:cubicBezTo>
                    <a:pt x="90036" y="641175"/>
                    <a:pt x="101485" y="585489"/>
                    <a:pt x="113455" y="530322"/>
                  </a:cubicBezTo>
                  <a:cubicBezTo>
                    <a:pt x="117619" y="511586"/>
                    <a:pt x="144161" y="517311"/>
                    <a:pt x="145202" y="534486"/>
                  </a:cubicBezTo>
                  <a:cubicBezTo>
                    <a:pt x="148325" y="596418"/>
                    <a:pt x="153529" y="657308"/>
                    <a:pt x="170183" y="717158"/>
                  </a:cubicBezTo>
                  <a:cubicBezTo>
                    <a:pt x="173826" y="731210"/>
                    <a:pt x="195684" y="805112"/>
                    <a:pt x="215461" y="765038"/>
                  </a:cubicBezTo>
                  <a:cubicBezTo>
                    <a:pt x="223788" y="747864"/>
                    <a:pt x="230554" y="730169"/>
                    <a:pt x="236278" y="711433"/>
                  </a:cubicBezTo>
                  <a:cubicBezTo>
                    <a:pt x="255535" y="648461"/>
                    <a:pt x="261780" y="575600"/>
                    <a:pt x="291965" y="516791"/>
                  </a:cubicBezTo>
                  <a:cubicBezTo>
                    <a:pt x="299252" y="502219"/>
                    <a:pt x="322151" y="509505"/>
                    <a:pt x="322151" y="525118"/>
                  </a:cubicBezTo>
                  <a:cubicBezTo>
                    <a:pt x="322151" y="586529"/>
                    <a:pt x="309140" y="714556"/>
                    <a:pt x="359102" y="759313"/>
                  </a:cubicBezTo>
                  <a:cubicBezTo>
                    <a:pt x="413227" y="807714"/>
                    <a:pt x="456944" y="562069"/>
                    <a:pt x="462148" y="532924"/>
                  </a:cubicBezTo>
                  <a:cubicBezTo>
                    <a:pt x="465792" y="515230"/>
                    <a:pt x="495977" y="519393"/>
                    <a:pt x="493895" y="537088"/>
                  </a:cubicBezTo>
                  <a:cubicBezTo>
                    <a:pt x="491293" y="559987"/>
                    <a:pt x="482445" y="743180"/>
                    <a:pt x="525642" y="726006"/>
                  </a:cubicBezTo>
                  <a:cubicBezTo>
                    <a:pt x="589656" y="700504"/>
                    <a:pt x="576124" y="540210"/>
                    <a:pt x="576124" y="484524"/>
                  </a:cubicBezTo>
                  <a:cubicBezTo>
                    <a:pt x="576124" y="466829"/>
                    <a:pt x="604228" y="462145"/>
                    <a:pt x="607871" y="480360"/>
                  </a:cubicBezTo>
                  <a:cubicBezTo>
                    <a:pt x="621402" y="551660"/>
                    <a:pt x="667201" y="702586"/>
                    <a:pt x="744746" y="757752"/>
                  </a:cubicBezTo>
                  <a:cubicBezTo>
                    <a:pt x="744746" y="740057"/>
                    <a:pt x="744746" y="722362"/>
                    <a:pt x="745266" y="705188"/>
                  </a:cubicBezTo>
                  <a:cubicBezTo>
                    <a:pt x="746828" y="544894"/>
                    <a:pt x="745787" y="386682"/>
                    <a:pt x="741623" y="226909"/>
                  </a:cubicBezTo>
                  <a:cubicBezTo>
                    <a:pt x="706754" y="182672"/>
                    <a:pt x="678650" y="131149"/>
                    <a:pt x="659915" y="77544"/>
                  </a:cubicBezTo>
                  <a:cubicBezTo>
                    <a:pt x="653149" y="109811"/>
                    <a:pt x="641179" y="139996"/>
                    <a:pt x="617759" y="163937"/>
                  </a:cubicBezTo>
                  <a:cubicBezTo>
                    <a:pt x="613075" y="168620"/>
                    <a:pt x="603707" y="170702"/>
                    <a:pt x="597982" y="166539"/>
                  </a:cubicBezTo>
                  <a:cubicBezTo>
                    <a:pt x="537612" y="123343"/>
                    <a:pt x="542296" y="62452"/>
                    <a:pt x="539693" y="0"/>
                  </a:cubicBezTo>
                  <a:cubicBezTo>
                    <a:pt x="518876" y="79106"/>
                    <a:pt x="484527" y="185274"/>
                    <a:pt x="420513" y="168100"/>
                  </a:cubicBezTo>
                  <a:cubicBezTo>
                    <a:pt x="397614" y="161855"/>
                    <a:pt x="386164" y="137915"/>
                    <a:pt x="380960" y="108770"/>
                  </a:cubicBezTo>
                  <a:cubicBezTo>
                    <a:pt x="365867" y="164977"/>
                    <a:pt x="342448" y="215459"/>
                    <a:pt x="302374" y="219623"/>
                  </a:cubicBezTo>
                  <a:cubicBezTo>
                    <a:pt x="246687" y="225868"/>
                    <a:pt x="232115" y="150926"/>
                    <a:pt x="230033" y="80146"/>
                  </a:cubicBezTo>
                  <a:cubicBezTo>
                    <a:pt x="210777" y="153007"/>
                    <a:pt x="193082" y="230032"/>
                    <a:pt x="143120" y="276350"/>
                  </a:cubicBezTo>
                  <a:cubicBezTo>
                    <a:pt x="133752" y="284677"/>
                    <a:pt x="120221" y="281034"/>
                    <a:pt x="116057" y="269064"/>
                  </a:cubicBezTo>
                  <a:cubicBezTo>
                    <a:pt x="98883" y="218061"/>
                    <a:pt x="86913" y="167580"/>
                    <a:pt x="82229" y="116577"/>
                  </a:cubicBezTo>
                  <a:cubicBezTo>
                    <a:pt x="66616" y="166539"/>
                    <a:pt x="46839" y="214419"/>
                    <a:pt x="11970" y="255013"/>
                  </a:cubicBezTo>
                  <a:cubicBezTo>
                    <a:pt x="8327" y="259176"/>
                    <a:pt x="4163" y="262819"/>
                    <a:pt x="0" y="265942"/>
                  </a:cubicBezTo>
                  <a:cubicBezTo>
                    <a:pt x="4163" y="453818"/>
                    <a:pt x="10929" y="641175"/>
                    <a:pt x="21338" y="828531"/>
                  </a:cubicBezTo>
                  <a:cubicBezTo>
                    <a:pt x="31226" y="827490"/>
                    <a:pt x="39553" y="819684"/>
                    <a:pt x="44757" y="804591"/>
                  </a:cubicBezTo>
                  <a:lnTo>
                    <a:pt x="44757" y="804591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355CBA91-5EB4-4706-A53D-280CFE5C8FDD}"/>
                </a:ext>
              </a:extLst>
            </p:cNvPr>
            <p:cNvSpPr/>
            <p:nvPr/>
          </p:nvSpPr>
          <p:spPr>
            <a:xfrm>
              <a:off x="1429931" y="7486607"/>
              <a:ext cx="744226" cy="629725"/>
            </a:xfrm>
            <a:custGeom>
              <a:avLst/>
              <a:gdLst>
                <a:gd name="connsiteX0" fmla="*/ 730694 w 744225"/>
                <a:gd name="connsiteY0" fmla="*/ 483484 h 629725"/>
                <a:gd name="connsiteX1" fmla="*/ 726531 w 744225"/>
                <a:gd name="connsiteY1" fmla="*/ 426236 h 629725"/>
                <a:gd name="connsiteX2" fmla="*/ 720806 w 744225"/>
                <a:gd name="connsiteY2" fmla="*/ 198806 h 629725"/>
                <a:gd name="connsiteX3" fmla="*/ 583411 w 744225"/>
                <a:gd name="connsiteY3" fmla="*/ 0 h 629725"/>
                <a:gd name="connsiteX4" fmla="*/ 490252 w 744225"/>
                <a:gd name="connsiteY4" fmla="*/ 160814 h 629725"/>
                <a:gd name="connsiteX5" fmla="*/ 438729 w 744225"/>
                <a:gd name="connsiteY5" fmla="*/ 99403 h 629725"/>
                <a:gd name="connsiteX6" fmla="*/ 333601 w 744225"/>
                <a:gd name="connsiteY6" fmla="*/ 198285 h 629725"/>
                <a:gd name="connsiteX7" fmla="*/ 266984 w 744225"/>
                <a:gd name="connsiteY7" fmla="*/ 45278 h 629725"/>
                <a:gd name="connsiteX8" fmla="*/ 194123 w 744225"/>
                <a:gd name="connsiteY8" fmla="*/ 213898 h 629725"/>
                <a:gd name="connsiteX9" fmla="*/ 102526 w 744225"/>
                <a:gd name="connsiteY9" fmla="*/ 55166 h 629725"/>
                <a:gd name="connsiteX10" fmla="*/ 39553 w 744225"/>
                <a:gd name="connsiteY10" fmla="*/ 239400 h 629725"/>
                <a:gd name="connsiteX11" fmla="*/ 0 w 744225"/>
                <a:gd name="connsiteY11" fmla="*/ 269064 h 629725"/>
                <a:gd name="connsiteX12" fmla="*/ 27063 w 744225"/>
                <a:gd name="connsiteY12" fmla="*/ 630246 h 629725"/>
                <a:gd name="connsiteX13" fmla="*/ 117619 w 744225"/>
                <a:gd name="connsiteY13" fmla="*/ 469952 h 629725"/>
                <a:gd name="connsiteX14" fmla="*/ 131150 w 744225"/>
                <a:gd name="connsiteY14" fmla="*/ 473595 h 629725"/>
                <a:gd name="connsiteX15" fmla="*/ 186837 w 744225"/>
                <a:gd name="connsiteY15" fmla="*/ 580284 h 629725"/>
                <a:gd name="connsiteX16" fmla="*/ 249810 w 744225"/>
                <a:gd name="connsiteY16" fmla="*/ 452257 h 629725"/>
                <a:gd name="connsiteX17" fmla="*/ 263342 w 744225"/>
                <a:gd name="connsiteY17" fmla="*/ 455900 h 629725"/>
                <a:gd name="connsiteX18" fmla="*/ 270107 w 744225"/>
                <a:gd name="connsiteY18" fmla="*/ 522516 h 629725"/>
                <a:gd name="connsiteX19" fmla="*/ 333080 w 744225"/>
                <a:gd name="connsiteY19" fmla="*/ 548018 h 629725"/>
                <a:gd name="connsiteX20" fmla="*/ 386165 w 744225"/>
                <a:gd name="connsiteY20" fmla="*/ 420511 h 629725"/>
                <a:gd name="connsiteX21" fmla="*/ 399696 w 744225"/>
                <a:gd name="connsiteY21" fmla="*/ 424154 h 629725"/>
                <a:gd name="connsiteX22" fmla="*/ 479843 w 744225"/>
                <a:gd name="connsiteY22" fmla="*/ 571957 h 629725"/>
                <a:gd name="connsiteX23" fmla="*/ 512111 w 744225"/>
                <a:gd name="connsiteY23" fmla="*/ 477238 h 629725"/>
                <a:gd name="connsiteX24" fmla="*/ 525122 w 744225"/>
                <a:gd name="connsiteY24" fmla="*/ 404898 h 629725"/>
                <a:gd name="connsiteX25" fmla="*/ 539173 w 744225"/>
                <a:gd name="connsiteY25" fmla="*/ 406979 h 629725"/>
                <a:gd name="connsiteX26" fmla="*/ 610473 w 744225"/>
                <a:gd name="connsiteY26" fmla="*/ 545936 h 629725"/>
                <a:gd name="connsiteX27" fmla="*/ 643261 w 744225"/>
                <a:gd name="connsiteY27" fmla="*/ 394489 h 629725"/>
                <a:gd name="connsiteX28" fmla="*/ 657312 w 744225"/>
                <a:gd name="connsiteY28" fmla="*/ 396571 h 629725"/>
                <a:gd name="connsiteX29" fmla="*/ 709356 w 744225"/>
                <a:gd name="connsiteY29" fmla="*/ 549578 h 629725"/>
                <a:gd name="connsiteX30" fmla="*/ 744746 w 744225"/>
                <a:gd name="connsiteY30" fmla="*/ 586529 h 629725"/>
                <a:gd name="connsiteX31" fmla="*/ 735899 w 744225"/>
                <a:gd name="connsiteY31" fmla="*/ 530843 h 629725"/>
                <a:gd name="connsiteX32" fmla="*/ 730694 w 744225"/>
                <a:gd name="connsiteY32" fmla="*/ 483484 h 629725"/>
                <a:gd name="connsiteX33" fmla="*/ 730694 w 744225"/>
                <a:gd name="connsiteY33" fmla="*/ 483484 h 6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4225" h="629725">
                  <a:moveTo>
                    <a:pt x="730694" y="483484"/>
                  </a:moveTo>
                  <a:cubicBezTo>
                    <a:pt x="729133" y="464227"/>
                    <a:pt x="728092" y="445492"/>
                    <a:pt x="726531" y="426236"/>
                  </a:cubicBezTo>
                  <a:cubicBezTo>
                    <a:pt x="721847" y="350773"/>
                    <a:pt x="720806" y="274790"/>
                    <a:pt x="720806" y="198806"/>
                  </a:cubicBezTo>
                  <a:cubicBezTo>
                    <a:pt x="657312" y="164457"/>
                    <a:pt x="611514" y="79106"/>
                    <a:pt x="583411" y="0"/>
                  </a:cubicBezTo>
                  <a:cubicBezTo>
                    <a:pt x="578206" y="80147"/>
                    <a:pt x="558429" y="167580"/>
                    <a:pt x="490252" y="160814"/>
                  </a:cubicBezTo>
                  <a:cubicBezTo>
                    <a:pt x="461628" y="158212"/>
                    <a:pt x="446015" y="132711"/>
                    <a:pt x="438729" y="99403"/>
                  </a:cubicBezTo>
                  <a:cubicBezTo>
                    <a:pt x="419473" y="161855"/>
                    <a:pt x="387726" y="213898"/>
                    <a:pt x="333601" y="198285"/>
                  </a:cubicBezTo>
                  <a:cubicBezTo>
                    <a:pt x="285720" y="184754"/>
                    <a:pt x="271148" y="113455"/>
                    <a:pt x="266984" y="45278"/>
                  </a:cubicBezTo>
                  <a:cubicBezTo>
                    <a:pt x="255014" y="110853"/>
                    <a:pt x="243044" y="179550"/>
                    <a:pt x="194123" y="213898"/>
                  </a:cubicBezTo>
                  <a:cubicBezTo>
                    <a:pt x="143641" y="249288"/>
                    <a:pt x="116578" y="145722"/>
                    <a:pt x="102526" y="55166"/>
                  </a:cubicBezTo>
                  <a:cubicBezTo>
                    <a:pt x="91597" y="122822"/>
                    <a:pt x="75984" y="193601"/>
                    <a:pt x="39553" y="239400"/>
                  </a:cubicBezTo>
                  <a:cubicBezTo>
                    <a:pt x="27583" y="254492"/>
                    <a:pt x="14052" y="263860"/>
                    <a:pt x="0" y="269064"/>
                  </a:cubicBezTo>
                  <a:cubicBezTo>
                    <a:pt x="7286" y="389805"/>
                    <a:pt x="16134" y="510026"/>
                    <a:pt x="27063" y="630246"/>
                  </a:cubicBezTo>
                  <a:cubicBezTo>
                    <a:pt x="70259" y="585489"/>
                    <a:pt x="83791" y="521475"/>
                    <a:pt x="117619" y="469952"/>
                  </a:cubicBezTo>
                  <a:cubicBezTo>
                    <a:pt x="121262" y="464227"/>
                    <a:pt x="131150" y="466309"/>
                    <a:pt x="131150" y="473595"/>
                  </a:cubicBezTo>
                  <a:cubicBezTo>
                    <a:pt x="131150" y="499097"/>
                    <a:pt x="137396" y="639614"/>
                    <a:pt x="186837" y="580284"/>
                  </a:cubicBezTo>
                  <a:cubicBezTo>
                    <a:pt x="218063" y="543333"/>
                    <a:pt x="227952" y="494413"/>
                    <a:pt x="249810" y="452257"/>
                  </a:cubicBezTo>
                  <a:cubicBezTo>
                    <a:pt x="253453" y="445492"/>
                    <a:pt x="263342" y="449135"/>
                    <a:pt x="263342" y="455900"/>
                  </a:cubicBezTo>
                  <a:cubicBezTo>
                    <a:pt x="263342" y="477759"/>
                    <a:pt x="264903" y="501178"/>
                    <a:pt x="270107" y="522516"/>
                  </a:cubicBezTo>
                  <a:cubicBezTo>
                    <a:pt x="278434" y="554262"/>
                    <a:pt x="306538" y="587570"/>
                    <a:pt x="333080" y="548018"/>
                  </a:cubicBezTo>
                  <a:cubicBezTo>
                    <a:pt x="359102" y="508985"/>
                    <a:pt x="364827" y="461625"/>
                    <a:pt x="386165" y="420511"/>
                  </a:cubicBezTo>
                  <a:cubicBezTo>
                    <a:pt x="389287" y="413745"/>
                    <a:pt x="399176" y="417388"/>
                    <a:pt x="399696" y="424154"/>
                  </a:cubicBezTo>
                  <a:cubicBezTo>
                    <a:pt x="400217" y="450696"/>
                    <a:pt x="432484" y="607867"/>
                    <a:pt x="479843" y="571957"/>
                  </a:cubicBezTo>
                  <a:cubicBezTo>
                    <a:pt x="505345" y="552701"/>
                    <a:pt x="508467" y="506383"/>
                    <a:pt x="512111" y="477238"/>
                  </a:cubicBezTo>
                  <a:cubicBezTo>
                    <a:pt x="515233" y="453298"/>
                    <a:pt x="516274" y="427276"/>
                    <a:pt x="525122" y="404898"/>
                  </a:cubicBezTo>
                  <a:cubicBezTo>
                    <a:pt x="528244" y="397092"/>
                    <a:pt x="538132" y="398652"/>
                    <a:pt x="539173" y="406979"/>
                  </a:cubicBezTo>
                  <a:cubicBezTo>
                    <a:pt x="542296" y="433522"/>
                    <a:pt x="566757" y="563110"/>
                    <a:pt x="610473" y="545936"/>
                  </a:cubicBezTo>
                  <a:cubicBezTo>
                    <a:pt x="651588" y="529802"/>
                    <a:pt x="634934" y="429879"/>
                    <a:pt x="643261" y="394489"/>
                  </a:cubicBezTo>
                  <a:cubicBezTo>
                    <a:pt x="645342" y="386683"/>
                    <a:pt x="657312" y="388244"/>
                    <a:pt x="657312" y="396571"/>
                  </a:cubicBezTo>
                  <a:cubicBezTo>
                    <a:pt x="658353" y="453298"/>
                    <a:pt x="671364" y="506383"/>
                    <a:pt x="709356" y="549578"/>
                  </a:cubicBezTo>
                  <a:cubicBezTo>
                    <a:pt x="720806" y="562589"/>
                    <a:pt x="732776" y="574560"/>
                    <a:pt x="744746" y="586529"/>
                  </a:cubicBezTo>
                  <a:cubicBezTo>
                    <a:pt x="741623" y="568314"/>
                    <a:pt x="738501" y="549578"/>
                    <a:pt x="735899" y="530843"/>
                  </a:cubicBezTo>
                  <a:cubicBezTo>
                    <a:pt x="735899" y="528241"/>
                    <a:pt x="731215" y="486086"/>
                    <a:pt x="730694" y="483484"/>
                  </a:cubicBezTo>
                  <a:lnTo>
                    <a:pt x="730694" y="483484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36281CB0-3B97-4159-A066-63E475654AD4}"/>
                </a:ext>
              </a:extLst>
            </p:cNvPr>
            <p:cNvSpPr/>
            <p:nvPr/>
          </p:nvSpPr>
          <p:spPr>
            <a:xfrm>
              <a:off x="1397094" y="5809248"/>
              <a:ext cx="723408" cy="728608"/>
            </a:xfrm>
            <a:custGeom>
              <a:avLst/>
              <a:gdLst>
                <a:gd name="connsiteX0" fmla="*/ 40123 w 723408"/>
                <a:gd name="connsiteY0" fmla="*/ 662513 h 728607"/>
                <a:gd name="connsiteX1" fmla="*/ 78114 w 723408"/>
                <a:gd name="connsiteY1" fmla="*/ 562069 h 728607"/>
                <a:gd name="connsiteX2" fmla="*/ 111423 w 723408"/>
                <a:gd name="connsiteY2" fmla="*/ 403336 h 728607"/>
                <a:gd name="connsiteX3" fmla="*/ 143169 w 723408"/>
                <a:gd name="connsiteY3" fmla="*/ 407500 h 728607"/>
                <a:gd name="connsiteX4" fmla="*/ 195213 w 723408"/>
                <a:gd name="connsiteY4" fmla="*/ 700505 h 728607"/>
                <a:gd name="connsiteX5" fmla="*/ 264952 w 723408"/>
                <a:gd name="connsiteY5" fmla="*/ 603703 h 728607"/>
                <a:gd name="connsiteX6" fmla="*/ 304505 w 723408"/>
                <a:gd name="connsiteY6" fmla="*/ 410102 h 728607"/>
                <a:gd name="connsiteX7" fmla="*/ 335731 w 723408"/>
                <a:gd name="connsiteY7" fmla="*/ 418429 h 728607"/>
                <a:gd name="connsiteX8" fmla="*/ 429930 w 723408"/>
                <a:gd name="connsiteY8" fmla="*/ 678646 h 728607"/>
                <a:gd name="connsiteX9" fmla="*/ 468963 w 723408"/>
                <a:gd name="connsiteY9" fmla="*/ 572998 h 728607"/>
                <a:gd name="connsiteX10" fmla="*/ 449186 w 723408"/>
                <a:gd name="connsiteY10" fmla="*/ 406980 h 728607"/>
                <a:gd name="connsiteX11" fmla="*/ 480933 w 723408"/>
                <a:gd name="connsiteY11" fmla="*/ 402816 h 728607"/>
                <a:gd name="connsiteX12" fmla="*/ 496546 w 723408"/>
                <a:gd name="connsiteY12" fmla="*/ 523036 h 728607"/>
                <a:gd name="connsiteX13" fmla="*/ 497067 w 723408"/>
                <a:gd name="connsiteY13" fmla="*/ 525118 h 728607"/>
                <a:gd name="connsiteX14" fmla="*/ 566805 w 723408"/>
                <a:gd name="connsiteY14" fmla="*/ 650542 h 728607"/>
                <a:gd name="connsiteX15" fmla="*/ 595429 w 723408"/>
                <a:gd name="connsiteY15" fmla="*/ 489729 h 728607"/>
                <a:gd name="connsiteX16" fmla="*/ 593868 w 723408"/>
                <a:gd name="connsiteY16" fmla="*/ 381478 h 728607"/>
                <a:gd name="connsiteX17" fmla="*/ 625615 w 723408"/>
                <a:gd name="connsiteY17" fmla="*/ 385642 h 728607"/>
                <a:gd name="connsiteX18" fmla="*/ 628217 w 723408"/>
                <a:gd name="connsiteY18" fmla="*/ 490769 h 728607"/>
                <a:gd name="connsiteX19" fmla="*/ 724498 w 723408"/>
                <a:gd name="connsiteY19" fmla="*/ 654706 h 728607"/>
                <a:gd name="connsiteX20" fmla="*/ 697955 w 723408"/>
                <a:gd name="connsiteY20" fmla="*/ 148324 h 728607"/>
                <a:gd name="connsiteX21" fmla="*/ 655800 w 723408"/>
                <a:gd name="connsiteY21" fmla="*/ 90555 h 728607"/>
                <a:gd name="connsiteX22" fmla="*/ 618328 w 723408"/>
                <a:gd name="connsiteY22" fmla="*/ 520 h 728607"/>
                <a:gd name="connsiteX23" fmla="*/ 616767 w 723408"/>
                <a:gd name="connsiteY23" fmla="*/ 23420 h 728607"/>
                <a:gd name="connsiteX24" fmla="*/ 594388 w 723408"/>
                <a:gd name="connsiteY24" fmla="*/ 128547 h 728607"/>
                <a:gd name="connsiteX25" fmla="*/ 576173 w 723408"/>
                <a:gd name="connsiteY25" fmla="*/ 135833 h 728607"/>
                <a:gd name="connsiteX26" fmla="*/ 509557 w 723408"/>
                <a:gd name="connsiteY26" fmla="*/ 36430 h 728607"/>
                <a:gd name="connsiteX27" fmla="*/ 505393 w 723408"/>
                <a:gd name="connsiteY27" fmla="*/ 51523 h 728607"/>
                <a:gd name="connsiteX28" fmla="*/ 442421 w 723408"/>
                <a:gd name="connsiteY28" fmla="*/ 153007 h 728607"/>
                <a:gd name="connsiteX29" fmla="*/ 422644 w 723408"/>
                <a:gd name="connsiteY29" fmla="*/ 150405 h 728607"/>
                <a:gd name="connsiteX30" fmla="*/ 372682 w 723408"/>
                <a:gd name="connsiteY30" fmla="*/ 36430 h 728607"/>
                <a:gd name="connsiteX31" fmla="*/ 288892 w 723408"/>
                <a:gd name="connsiteY31" fmla="*/ 147803 h 728607"/>
                <a:gd name="connsiteX32" fmla="*/ 221755 w 723408"/>
                <a:gd name="connsiteY32" fmla="*/ 0 h 728607"/>
                <a:gd name="connsiteX33" fmla="*/ 192090 w 723408"/>
                <a:gd name="connsiteY33" fmla="*/ 101485 h 728607"/>
                <a:gd name="connsiteX34" fmla="*/ 145251 w 723408"/>
                <a:gd name="connsiteY34" fmla="*/ 207653 h 728607"/>
                <a:gd name="connsiteX35" fmla="*/ 118188 w 723408"/>
                <a:gd name="connsiteY35" fmla="*/ 200367 h 728607"/>
                <a:gd name="connsiteX36" fmla="*/ 92687 w 723408"/>
                <a:gd name="connsiteY36" fmla="*/ 21338 h 728607"/>
                <a:gd name="connsiteX37" fmla="*/ 28153 w 723408"/>
                <a:gd name="connsiteY37" fmla="*/ 162376 h 728607"/>
                <a:gd name="connsiteX38" fmla="*/ 10978 w 723408"/>
                <a:gd name="connsiteY38" fmla="*/ 177989 h 728607"/>
                <a:gd name="connsiteX39" fmla="*/ 49 w 723408"/>
                <a:gd name="connsiteY39" fmla="*/ 708311 h 728607"/>
                <a:gd name="connsiteX40" fmla="*/ 40123 w 723408"/>
                <a:gd name="connsiteY40" fmla="*/ 662513 h 728607"/>
                <a:gd name="connsiteX41" fmla="*/ 40123 w 723408"/>
                <a:gd name="connsiteY41" fmla="*/ 662513 h 72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3408" h="728607">
                  <a:moveTo>
                    <a:pt x="40123" y="662513"/>
                  </a:moveTo>
                  <a:cubicBezTo>
                    <a:pt x="56777" y="630766"/>
                    <a:pt x="69267" y="596938"/>
                    <a:pt x="78114" y="562069"/>
                  </a:cubicBezTo>
                  <a:cubicBezTo>
                    <a:pt x="91125" y="509505"/>
                    <a:pt x="99973" y="455901"/>
                    <a:pt x="111423" y="403336"/>
                  </a:cubicBezTo>
                  <a:cubicBezTo>
                    <a:pt x="115586" y="384601"/>
                    <a:pt x="141608" y="390325"/>
                    <a:pt x="143169" y="407500"/>
                  </a:cubicBezTo>
                  <a:cubicBezTo>
                    <a:pt x="152017" y="503780"/>
                    <a:pt x="158262" y="610469"/>
                    <a:pt x="195213" y="700505"/>
                  </a:cubicBezTo>
                  <a:cubicBezTo>
                    <a:pt x="232684" y="791060"/>
                    <a:pt x="260268" y="638573"/>
                    <a:pt x="264952" y="603703"/>
                  </a:cubicBezTo>
                  <a:cubicBezTo>
                    <a:pt x="273278" y="538129"/>
                    <a:pt x="293576" y="475156"/>
                    <a:pt x="304505" y="410102"/>
                  </a:cubicBezTo>
                  <a:cubicBezTo>
                    <a:pt x="308148" y="389805"/>
                    <a:pt x="338853" y="398132"/>
                    <a:pt x="335731" y="418429"/>
                  </a:cubicBezTo>
                  <a:cubicBezTo>
                    <a:pt x="329486" y="455901"/>
                    <a:pt x="362273" y="706750"/>
                    <a:pt x="429930" y="678646"/>
                  </a:cubicBezTo>
                  <a:cubicBezTo>
                    <a:pt x="460116" y="666156"/>
                    <a:pt x="468963" y="622440"/>
                    <a:pt x="468963" y="572998"/>
                  </a:cubicBezTo>
                  <a:cubicBezTo>
                    <a:pt x="452829" y="508985"/>
                    <a:pt x="447625" y="437164"/>
                    <a:pt x="449186" y="406980"/>
                  </a:cubicBezTo>
                  <a:cubicBezTo>
                    <a:pt x="450227" y="389805"/>
                    <a:pt x="477810" y="383560"/>
                    <a:pt x="480933" y="402816"/>
                  </a:cubicBezTo>
                  <a:cubicBezTo>
                    <a:pt x="484056" y="422593"/>
                    <a:pt x="492382" y="470472"/>
                    <a:pt x="496546" y="523036"/>
                  </a:cubicBezTo>
                  <a:cubicBezTo>
                    <a:pt x="496546" y="523557"/>
                    <a:pt x="497067" y="524598"/>
                    <a:pt x="497067" y="525118"/>
                  </a:cubicBezTo>
                  <a:cubicBezTo>
                    <a:pt x="499669" y="535006"/>
                    <a:pt x="548069" y="685932"/>
                    <a:pt x="566805" y="650542"/>
                  </a:cubicBezTo>
                  <a:cubicBezTo>
                    <a:pt x="590745" y="604745"/>
                    <a:pt x="595429" y="546977"/>
                    <a:pt x="595429" y="489729"/>
                  </a:cubicBezTo>
                  <a:cubicBezTo>
                    <a:pt x="587623" y="455901"/>
                    <a:pt x="586061" y="419990"/>
                    <a:pt x="593868" y="381478"/>
                  </a:cubicBezTo>
                  <a:cubicBezTo>
                    <a:pt x="597511" y="363263"/>
                    <a:pt x="625615" y="367947"/>
                    <a:pt x="625615" y="385642"/>
                  </a:cubicBezTo>
                  <a:cubicBezTo>
                    <a:pt x="625615" y="403857"/>
                    <a:pt x="628217" y="444451"/>
                    <a:pt x="628217" y="490769"/>
                  </a:cubicBezTo>
                  <a:cubicBezTo>
                    <a:pt x="643830" y="550619"/>
                    <a:pt x="681822" y="604745"/>
                    <a:pt x="724498" y="654706"/>
                  </a:cubicBezTo>
                  <a:cubicBezTo>
                    <a:pt x="717212" y="504301"/>
                    <a:pt x="708364" y="332037"/>
                    <a:pt x="697955" y="148324"/>
                  </a:cubicBezTo>
                  <a:cubicBezTo>
                    <a:pt x="681822" y="130109"/>
                    <a:pt x="667250" y="111373"/>
                    <a:pt x="655800" y="90555"/>
                  </a:cubicBezTo>
                  <a:cubicBezTo>
                    <a:pt x="640187" y="62452"/>
                    <a:pt x="628217" y="31746"/>
                    <a:pt x="618328" y="520"/>
                  </a:cubicBezTo>
                  <a:cubicBezTo>
                    <a:pt x="617808" y="8327"/>
                    <a:pt x="617287" y="16133"/>
                    <a:pt x="616767" y="23420"/>
                  </a:cubicBezTo>
                  <a:cubicBezTo>
                    <a:pt x="615206" y="60891"/>
                    <a:pt x="611563" y="94719"/>
                    <a:pt x="594388" y="128547"/>
                  </a:cubicBezTo>
                  <a:cubicBezTo>
                    <a:pt x="591266" y="134792"/>
                    <a:pt x="582418" y="138435"/>
                    <a:pt x="576173" y="135833"/>
                  </a:cubicBezTo>
                  <a:cubicBezTo>
                    <a:pt x="540783" y="122822"/>
                    <a:pt x="519966" y="82749"/>
                    <a:pt x="509557" y="36430"/>
                  </a:cubicBezTo>
                  <a:cubicBezTo>
                    <a:pt x="507996" y="41635"/>
                    <a:pt x="506955" y="46839"/>
                    <a:pt x="505393" y="51523"/>
                  </a:cubicBezTo>
                  <a:cubicBezTo>
                    <a:pt x="494985" y="93678"/>
                    <a:pt x="480933" y="130109"/>
                    <a:pt x="442421" y="153007"/>
                  </a:cubicBezTo>
                  <a:cubicBezTo>
                    <a:pt x="436696" y="156651"/>
                    <a:pt x="427328" y="156130"/>
                    <a:pt x="422644" y="150405"/>
                  </a:cubicBezTo>
                  <a:cubicBezTo>
                    <a:pt x="396622" y="119700"/>
                    <a:pt x="381009" y="79106"/>
                    <a:pt x="372682" y="36430"/>
                  </a:cubicBezTo>
                  <a:cubicBezTo>
                    <a:pt x="358110" y="95239"/>
                    <a:pt x="334690" y="148324"/>
                    <a:pt x="288892" y="147803"/>
                  </a:cubicBezTo>
                  <a:cubicBezTo>
                    <a:pt x="234766" y="147283"/>
                    <a:pt x="222796" y="70779"/>
                    <a:pt x="221755" y="0"/>
                  </a:cubicBezTo>
                  <a:cubicBezTo>
                    <a:pt x="211346" y="33828"/>
                    <a:pt x="201458" y="67656"/>
                    <a:pt x="192090" y="101485"/>
                  </a:cubicBezTo>
                  <a:cubicBezTo>
                    <a:pt x="181682" y="140517"/>
                    <a:pt x="172834" y="177468"/>
                    <a:pt x="145251" y="207653"/>
                  </a:cubicBezTo>
                  <a:cubicBezTo>
                    <a:pt x="136924" y="216501"/>
                    <a:pt x="121311" y="211817"/>
                    <a:pt x="118188" y="200367"/>
                  </a:cubicBezTo>
                  <a:cubicBezTo>
                    <a:pt x="103095" y="141038"/>
                    <a:pt x="95809" y="81188"/>
                    <a:pt x="92687" y="21338"/>
                  </a:cubicBezTo>
                  <a:cubicBezTo>
                    <a:pt x="78114" y="72861"/>
                    <a:pt x="60419" y="123343"/>
                    <a:pt x="28153" y="162376"/>
                  </a:cubicBezTo>
                  <a:cubicBezTo>
                    <a:pt x="22428" y="169141"/>
                    <a:pt x="16703" y="174345"/>
                    <a:pt x="10978" y="177989"/>
                  </a:cubicBezTo>
                  <a:cubicBezTo>
                    <a:pt x="3171" y="357018"/>
                    <a:pt x="-472" y="535006"/>
                    <a:pt x="49" y="708311"/>
                  </a:cubicBezTo>
                  <a:cubicBezTo>
                    <a:pt x="18264" y="694779"/>
                    <a:pt x="32836" y="676044"/>
                    <a:pt x="40123" y="662513"/>
                  </a:cubicBezTo>
                  <a:lnTo>
                    <a:pt x="40123" y="662513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A93D0B2E-D35B-4C16-90A0-3D1A483A8413}"/>
                </a:ext>
              </a:extLst>
            </p:cNvPr>
            <p:cNvSpPr/>
            <p:nvPr/>
          </p:nvSpPr>
          <p:spPr>
            <a:xfrm>
              <a:off x="1574612" y="3890407"/>
              <a:ext cx="411146" cy="546456"/>
            </a:xfrm>
            <a:custGeom>
              <a:avLst/>
              <a:gdLst>
                <a:gd name="connsiteX0" fmla="*/ 279996 w 411145"/>
                <a:gd name="connsiteY0" fmla="*/ 0 h 546455"/>
                <a:gd name="connsiteX1" fmla="*/ 227952 w 411145"/>
                <a:gd name="connsiteY1" fmla="*/ 148844 h 546455"/>
                <a:gd name="connsiteX2" fmla="*/ 200889 w 411145"/>
                <a:gd name="connsiteY2" fmla="*/ 148844 h 546455"/>
                <a:gd name="connsiteX3" fmla="*/ 174867 w 411145"/>
                <a:gd name="connsiteY3" fmla="*/ 60370 h 546455"/>
                <a:gd name="connsiteX4" fmla="*/ 98363 w 411145"/>
                <a:gd name="connsiteY4" fmla="*/ 173825 h 546455"/>
                <a:gd name="connsiteX5" fmla="*/ 74943 w 411145"/>
                <a:gd name="connsiteY5" fmla="*/ 164457 h 546455"/>
                <a:gd name="connsiteX6" fmla="*/ 68698 w 411145"/>
                <a:gd name="connsiteY6" fmla="*/ 147283 h 546455"/>
                <a:gd name="connsiteX7" fmla="*/ 0 w 411145"/>
                <a:gd name="connsiteY7" fmla="*/ 499097 h 546455"/>
                <a:gd name="connsiteX8" fmla="*/ 8848 w 411145"/>
                <a:gd name="connsiteY8" fmla="*/ 536047 h 546455"/>
                <a:gd name="connsiteX9" fmla="*/ 45278 w 411145"/>
                <a:gd name="connsiteY9" fmla="*/ 511587 h 546455"/>
                <a:gd name="connsiteX10" fmla="*/ 98363 w 411145"/>
                <a:gd name="connsiteY10" fmla="*/ 312781 h 546455"/>
                <a:gd name="connsiteX11" fmla="*/ 130109 w 411145"/>
                <a:gd name="connsiteY11" fmla="*/ 316945 h 546455"/>
                <a:gd name="connsiteX12" fmla="*/ 134273 w 411145"/>
                <a:gd name="connsiteY12" fmla="*/ 472554 h 546455"/>
                <a:gd name="connsiteX13" fmla="*/ 163938 w 411145"/>
                <a:gd name="connsiteY13" fmla="*/ 503780 h 546455"/>
                <a:gd name="connsiteX14" fmla="*/ 208175 w 411145"/>
                <a:gd name="connsiteY14" fmla="*/ 322149 h 546455"/>
                <a:gd name="connsiteX15" fmla="*/ 239922 w 411145"/>
                <a:gd name="connsiteY15" fmla="*/ 326312 h 546455"/>
                <a:gd name="connsiteX16" fmla="*/ 232115 w 411145"/>
                <a:gd name="connsiteY16" fmla="*/ 415827 h 546455"/>
                <a:gd name="connsiteX17" fmla="*/ 231595 w 411145"/>
                <a:gd name="connsiteY17" fmla="*/ 473595 h 546455"/>
                <a:gd name="connsiteX18" fmla="*/ 275832 w 411145"/>
                <a:gd name="connsiteY18" fmla="*/ 508985 h 546455"/>
                <a:gd name="connsiteX19" fmla="*/ 305497 w 411145"/>
                <a:gd name="connsiteY19" fmla="*/ 323710 h 546455"/>
                <a:gd name="connsiteX20" fmla="*/ 337764 w 411145"/>
                <a:gd name="connsiteY20" fmla="*/ 323710 h 546455"/>
                <a:gd name="connsiteX21" fmla="*/ 412187 w 411145"/>
                <a:gd name="connsiteY21" fmla="*/ 540211 h 546455"/>
                <a:gd name="connsiteX22" fmla="*/ 367429 w 411145"/>
                <a:gd name="connsiteY22" fmla="*/ 137915 h 546455"/>
                <a:gd name="connsiteX23" fmla="*/ 279996 w 411145"/>
                <a:gd name="connsiteY23" fmla="*/ 0 h 546455"/>
                <a:gd name="connsiteX24" fmla="*/ 279996 w 411145"/>
                <a:gd name="connsiteY24" fmla="*/ 0 h 5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45" h="546455">
                  <a:moveTo>
                    <a:pt x="279996" y="0"/>
                  </a:moveTo>
                  <a:cubicBezTo>
                    <a:pt x="268546" y="52043"/>
                    <a:pt x="258137" y="103567"/>
                    <a:pt x="227952" y="148844"/>
                  </a:cubicBezTo>
                  <a:cubicBezTo>
                    <a:pt x="221707" y="158212"/>
                    <a:pt x="206614" y="159773"/>
                    <a:pt x="200889" y="148844"/>
                  </a:cubicBezTo>
                  <a:cubicBezTo>
                    <a:pt x="185276" y="120741"/>
                    <a:pt x="177469" y="90556"/>
                    <a:pt x="174867" y="60370"/>
                  </a:cubicBezTo>
                  <a:cubicBezTo>
                    <a:pt x="160295" y="104087"/>
                    <a:pt x="139477" y="144160"/>
                    <a:pt x="98363" y="173825"/>
                  </a:cubicBezTo>
                  <a:cubicBezTo>
                    <a:pt x="89515" y="180591"/>
                    <a:pt x="78586" y="172784"/>
                    <a:pt x="74943" y="164457"/>
                  </a:cubicBezTo>
                  <a:cubicBezTo>
                    <a:pt x="72861" y="158732"/>
                    <a:pt x="70780" y="153008"/>
                    <a:pt x="68698" y="147283"/>
                  </a:cubicBezTo>
                  <a:cubicBezTo>
                    <a:pt x="45278" y="251370"/>
                    <a:pt x="22379" y="369508"/>
                    <a:pt x="0" y="499097"/>
                  </a:cubicBezTo>
                  <a:cubicBezTo>
                    <a:pt x="1562" y="512107"/>
                    <a:pt x="4164" y="524598"/>
                    <a:pt x="8848" y="536047"/>
                  </a:cubicBezTo>
                  <a:cubicBezTo>
                    <a:pt x="23940" y="572998"/>
                    <a:pt x="41115" y="522516"/>
                    <a:pt x="45278" y="511587"/>
                  </a:cubicBezTo>
                  <a:cubicBezTo>
                    <a:pt x="69218" y="447053"/>
                    <a:pt x="77545" y="378356"/>
                    <a:pt x="98363" y="312781"/>
                  </a:cubicBezTo>
                  <a:cubicBezTo>
                    <a:pt x="103567" y="295607"/>
                    <a:pt x="130630" y="298209"/>
                    <a:pt x="130109" y="316945"/>
                  </a:cubicBezTo>
                  <a:cubicBezTo>
                    <a:pt x="128548" y="368988"/>
                    <a:pt x="131150" y="420511"/>
                    <a:pt x="134273" y="472554"/>
                  </a:cubicBezTo>
                  <a:cubicBezTo>
                    <a:pt x="136875" y="511587"/>
                    <a:pt x="142600" y="575080"/>
                    <a:pt x="163938" y="503780"/>
                  </a:cubicBezTo>
                  <a:cubicBezTo>
                    <a:pt x="181633" y="444451"/>
                    <a:pt x="188398" y="380958"/>
                    <a:pt x="208175" y="322149"/>
                  </a:cubicBezTo>
                  <a:cubicBezTo>
                    <a:pt x="213900" y="305495"/>
                    <a:pt x="240442" y="307577"/>
                    <a:pt x="239922" y="326312"/>
                  </a:cubicBezTo>
                  <a:cubicBezTo>
                    <a:pt x="238881" y="356497"/>
                    <a:pt x="233677" y="386162"/>
                    <a:pt x="232115" y="415827"/>
                  </a:cubicBezTo>
                  <a:cubicBezTo>
                    <a:pt x="231074" y="435083"/>
                    <a:pt x="230033" y="454339"/>
                    <a:pt x="231595" y="473595"/>
                  </a:cubicBezTo>
                  <a:cubicBezTo>
                    <a:pt x="231074" y="470993"/>
                    <a:pt x="243044" y="570916"/>
                    <a:pt x="275832" y="508985"/>
                  </a:cubicBezTo>
                  <a:cubicBezTo>
                    <a:pt x="304977" y="453819"/>
                    <a:pt x="304977" y="384601"/>
                    <a:pt x="305497" y="323710"/>
                  </a:cubicBezTo>
                  <a:cubicBezTo>
                    <a:pt x="305497" y="302893"/>
                    <a:pt x="336723" y="302893"/>
                    <a:pt x="337764" y="323710"/>
                  </a:cubicBezTo>
                  <a:cubicBezTo>
                    <a:pt x="340887" y="383560"/>
                    <a:pt x="360663" y="488688"/>
                    <a:pt x="412187" y="540211"/>
                  </a:cubicBezTo>
                  <a:cubicBezTo>
                    <a:pt x="398135" y="391887"/>
                    <a:pt x="383042" y="255533"/>
                    <a:pt x="367429" y="137915"/>
                  </a:cubicBezTo>
                  <a:cubicBezTo>
                    <a:pt x="323712" y="104087"/>
                    <a:pt x="294047" y="54646"/>
                    <a:pt x="279996" y="0"/>
                  </a:cubicBezTo>
                  <a:lnTo>
                    <a:pt x="279996" y="0"/>
                  </a:lnTo>
                  <a:close/>
                </a:path>
              </a:pathLst>
            </a:custGeom>
            <a:solidFill>
              <a:srgbClr val="948518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061BC36-A24F-48A6-B07D-86A1DA6AC0DD}"/>
                </a:ext>
              </a:extLst>
            </p:cNvPr>
            <p:cNvSpPr/>
            <p:nvPr/>
          </p:nvSpPr>
          <p:spPr>
            <a:xfrm>
              <a:off x="749669" y="3785279"/>
              <a:ext cx="52044" cy="228991"/>
            </a:xfrm>
            <a:custGeom>
              <a:avLst/>
              <a:gdLst>
                <a:gd name="connsiteX0" fmla="*/ 38042 w 52043"/>
                <a:gd name="connsiteY0" fmla="*/ 0 h 228991"/>
                <a:gd name="connsiteX1" fmla="*/ 34399 w 52043"/>
                <a:gd name="connsiteY1" fmla="*/ 225348 h 228991"/>
                <a:gd name="connsiteX2" fmla="*/ 38042 w 52043"/>
                <a:gd name="connsiteY2" fmla="*/ 0 h 228991"/>
                <a:gd name="connsiteX3" fmla="*/ 38042 w 52043"/>
                <a:gd name="connsiteY3" fmla="*/ 0 h 22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28991">
                  <a:moveTo>
                    <a:pt x="38042" y="0"/>
                  </a:moveTo>
                  <a:cubicBezTo>
                    <a:pt x="38042" y="0"/>
                    <a:pt x="73952" y="189438"/>
                    <a:pt x="34399" y="225348"/>
                  </a:cubicBezTo>
                  <a:cubicBezTo>
                    <a:pt x="-4634" y="261258"/>
                    <a:pt x="-19206" y="54125"/>
                    <a:pt x="38042" y="0"/>
                  </a:cubicBezTo>
                  <a:lnTo>
                    <a:pt x="380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847FB27-1D07-45F1-A7A0-E41C0A9C6521}"/>
                </a:ext>
              </a:extLst>
            </p:cNvPr>
            <p:cNvSpPr/>
            <p:nvPr/>
          </p:nvSpPr>
          <p:spPr>
            <a:xfrm>
              <a:off x="565615" y="3810780"/>
              <a:ext cx="67657" cy="312261"/>
            </a:xfrm>
            <a:custGeom>
              <a:avLst/>
              <a:gdLst>
                <a:gd name="connsiteX0" fmla="*/ 57638 w 67656"/>
                <a:gd name="connsiteY0" fmla="*/ 0 h 312260"/>
                <a:gd name="connsiteX1" fmla="*/ 32657 w 67656"/>
                <a:gd name="connsiteY1" fmla="*/ 307577 h 312260"/>
                <a:gd name="connsiteX2" fmla="*/ 57638 w 67656"/>
                <a:gd name="connsiteY2" fmla="*/ 0 h 312260"/>
                <a:gd name="connsiteX3" fmla="*/ 57638 w 67656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312260">
                  <a:moveTo>
                    <a:pt x="57638" y="0"/>
                  </a:moveTo>
                  <a:cubicBezTo>
                    <a:pt x="57638" y="0"/>
                    <a:pt x="100834" y="250329"/>
                    <a:pt x="32657" y="307577"/>
                  </a:cubicBezTo>
                  <a:cubicBezTo>
                    <a:pt x="-35520" y="364824"/>
                    <a:pt x="18085" y="39033"/>
                    <a:pt x="57638" y="0"/>
                  </a:cubicBezTo>
                  <a:lnTo>
                    <a:pt x="5763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916B1CF-9106-471A-B2BA-0E1E9325F43F}"/>
                </a:ext>
              </a:extLst>
            </p:cNvPr>
            <p:cNvSpPr/>
            <p:nvPr/>
          </p:nvSpPr>
          <p:spPr>
            <a:xfrm>
              <a:off x="375706" y="3885723"/>
              <a:ext cx="57248" cy="353895"/>
            </a:xfrm>
            <a:custGeom>
              <a:avLst/>
              <a:gdLst>
                <a:gd name="connsiteX0" fmla="*/ 36249 w 57248"/>
                <a:gd name="connsiteY0" fmla="*/ 0 h 353895"/>
                <a:gd name="connsiteX1" fmla="*/ 32606 w 57248"/>
                <a:gd name="connsiteY1" fmla="*/ 350773 h 353895"/>
                <a:gd name="connsiteX2" fmla="*/ 36249 w 57248"/>
                <a:gd name="connsiteY2" fmla="*/ 0 h 353895"/>
                <a:gd name="connsiteX3" fmla="*/ 36249 w 57248"/>
                <a:gd name="connsiteY3" fmla="*/ 0 h 35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353895">
                  <a:moveTo>
                    <a:pt x="36249" y="0"/>
                  </a:moveTo>
                  <a:cubicBezTo>
                    <a:pt x="36249" y="0"/>
                    <a:pt x="97140" y="311220"/>
                    <a:pt x="32606" y="350773"/>
                  </a:cubicBezTo>
                  <a:cubicBezTo>
                    <a:pt x="-31408" y="390326"/>
                    <a:pt x="14911" y="46319"/>
                    <a:pt x="36249" y="0"/>
                  </a:cubicBezTo>
                  <a:lnTo>
                    <a:pt x="3624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195A138-3CFA-4D6F-86E8-F3A0009BA096}"/>
                </a:ext>
              </a:extLst>
            </p:cNvPr>
            <p:cNvSpPr/>
            <p:nvPr/>
          </p:nvSpPr>
          <p:spPr>
            <a:xfrm>
              <a:off x="160114" y="3935684"/>
              <a:ext cx="83270" cy="390326"/>
            </a:xfrm>
            <a:custGeom>
              <a:avLst/>
              <a:gdLst>
                <a:gd name="connsiteX0" fmla="*/ 47830 w 83269"/>
                <a:gd name="connsiteY0" fmla="*/ 0 h 390325"/>
                <a:gd name="connsiteX1" fmla="*/ 44187 w 83269"/>
                <a:gd name="connsiteY1" fmla="*/ 390326 h 390325"/>
                <a:gd name="connsiteX2" fmla="*/ 47830 w 83269"/>
                <a:gd name="connsiteY2" fmla="*/ 0 h 390325"/>
                <a:gd name="connsiteX3" fmla="*/ 47830 w 83269"/>
                <a:gd name="connsiteY3" fmla="*/ 0 h 3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390325">
                  <a:moveTo>
                    <a:pt x="47830" y="0"/>
                  </a:moveTo>
                  <a:cubicBezTo>
                    <a:pt x="47830" y="0"/>
                    <a:pt x="140988" y="336200"/>
                    <a:pt x="44187" y="390326"/>
                  </a:cubicBezTo>
                  <a:cubicBezTo>
                    <a:pt x="-52094" y="443930"/>
                    <a:pt x="37421" y="18215"/>
                    <a:pt x="47830" y="0"/>
                  </a:cubicBezTo>
                  <a:lnTo>
                    <a:pt x="4783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3598373E-55F9-466D-96F8-B8401DD7A64F}"/>
                </a:ext>
              </a:extLst>
            </p:cNvPr>
            <p:cNvSpPr/>
            <p:nvPr/>
          </p:nvSpPr>
          <p:spPr>
            <a:xfrm>
              <a:off x="-46285" y="4032485"/>
              <a:ext cx="83270" cy="411143"/>
            </a:xfrm>
            <a:custGeom>
              <a:avLst/>
              <a:gdLst>
                <a:gd name="connsiteX0" fmla="*/ 39808 w 83269"/>
                <a:gd name="connsiteY0" fmla="*/ 0 h 411143"/>
                <a:gd name="connsiteX1" fmla="*/ 47094 w 83269"/>
                <a:gd name="connsiteY1" fmla="*/ 408021 h 411143"/>
                <a:gd name="connsiteX2" fmla="*/ 39808 w 83269"/>
                <a:gd name="connsiteY2" fmla="*/ 0 h 411143"/>
                <a:gd name="connsiteX3" fmla="*/ 39808 w 83269"/>
                <a:gd name="connsiteY3" fmla="*/ 0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411143">
                  <a:moveTo>
                    <a:pt x="39808" y="0"/>
                  </a:moveTo>
                  <a:cubicBezTo>
                    <a:pt x="39808" y="0"/>
                    <a:pt x="140253" y="350773"/>
                    <a:pt x="47094" y="408021"/>
                  </a:cubicBezTo>
                  <a:cubicBezTo>
                    <a:pt x="-46064" y="465268"/>
                    <a:pt x="25236" y="24981"/>
                    <a:pt x="39808" y="0"/>
                  </a:cubicBezTo>
                  <a:lnTo>
                    <a:pt x="3980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D6EF5D20-0245-472A-9C83-BEB839C19466}"/>
                </a:ext>
              </a:extLst>
            </p:cNvPr>
            <p:cNvSpPr/>
            <p:nvPr/>
          </p:nvSpPr>
          <p:spPr>
            <a:xfrm>
              <a:off x="-272896" y="4143338"/>
              <a:ext cx="78066" cy="421552"/>
            </a:xfrm>
            <a:custGeom>
              <a:avLst/>
              <a:gdLst>
                <a:gd name="connsiteX0" fmla="*/ 47835 w 78065"/>
                <a:gd name="connsiteY0" fmla="*/ 0 h 421551"/>
                <a:gd name="connsiteX1" fmla="*/ 36906 w 78065"/>
                <a:gd name="connsiteY1" fmla="*/ 418950 h 421551"/>
                <a:gd name="connsiteX2" fmla="*/ 47835 w 78065"/>
                <a:gd name="connsiteY2" fmla="*/ 0 h 421551"/>
                <a:gd name="connsiteX3" fmla="*/ 47835 w 78065"/>
                <a:gd name="connsiteY3" fmla="*/ 0 h 42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421551">
                  <a:moveTo>
                    <a:pt x="47835" y="0"/>
                  </a:moveTo>
                  <a:cubicBezTo>
                    <a:pt x="47835" y="0"/>
                    <a:pt x="126421" y="364825"/>
                    <a:pt x="36906" y="418950"/>
                  </a:cubicBezTo>
                  <a:cubicBezTo>
                    <a:pt x="-52089" y="472555"/>
                    <a:pt x="47835" y="0"/>
                    <a:pt x="47835" y="0"/>
                  </a:cubicBezTo>
                  <a:lnTo>
                    <a:pt x="4783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5EAD86C-7421-4535-8E81-4736BAC6D305}"/>
                </a:ext>
              </a:extLst>
            </p:cNvPr>
            <p:cNvSpPr/>
            <p:nvPr/>
          </p:nvSpPr>
          <p:spPr>
            <a:xfrm>
              <a:off x="-481551" y="4293743"/>
              <a:ext cx="52044" cy="348691"/>
            </a:xfrm>
            <a:custGeom>
              <a:avLst/>
              <a:gdLst>
                <a:gd name="connsiteX0" fmla="*/ 17089 w 52043"/>
                <a:gd name="connsiteY0" fmla="*/ 0 h 348690"/>
                <a:gd name="connsiteX1" fmla="*/ 31662 w 52043"/>
                <a:gd name="connsiteY1" fmla="*/ 347130 h 348690"/>
                <a:gd name="connsiteX2" fmla="*/ 17089 w 52043"/>
                <a:gd name="connsiteY2" fmla="*/ 0 h 348690"/>
                <a:gd name="connsiteX3" fmla="*/ 17089 w 52043"/>
                <a:gd name="connsiteY3" fmla="*/ 0 h 34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348690">
                  <a:moveTo>
                    <a:pt x="17089" y="0"/>
                  </a:moveTo>
                  <a:cubicBezTo>
                    <a:pt x="17089" y="0"/>
                    <a:pt x="92032" y="303934"/>
                    <a:pt x="31662" y="347130"/>
                  </a:cubicBezTo>
                  <a:cubicBezTo>
                    <a:pt x="-29750" y="389805"/>
                    <a:pt x="17089" y="0"/>
                    <a:pt x="17089" y="0"/>
                  </a:cubicBezTo>
                  <a:lnTo>
                    <a:pt x="1708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30429444-617E-4B8B-9865-0FA52308D2CF}"/>
                </a:ext>
              </a:extLst>
            </p:cNvPr>
            <p:cNvSpPr/>
            <p:nvPr/>
          </p:nvSpPr>
          <p:spPr>
            <a:xfrm>
              <a:off x="-664931" y="4425934"/>
              <a:ext cx="72861" cy="312261"/>
            </a:xfrm>
            <a:custGeom>
              <a:avLst/>
              <a:gdLst>
                <a:gd name="connsiteX0" fmla="*/ 35490 w 72861"/>
                <a:gd name="connsiteY0" fmla="*/ 0 h 312260"/>
                <a:gd name="connsiteX1" fmla="*/ 39133 w 72861"/>
                <a:gd name="connsiteY1" fmla="*/ 314863 h 312260"/>
                <a:gd name="connsiteX2" fmla="*/ 35490 w 72861"/>
                <a:gd name="connsiteY2" fmla="*/ 0 h 312260"/>
                <a:gd name="connsiteX3" fmla="*/ 35490 w 72861"/>
                <a:gd name="connsiteY3" fmla="*/ 0 h 3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312260">
                  <a:moveTo>
                    <a:pt x="35490" y="0"/>
                  </a:moveTo>
                  <a:cubicBezTo>
                    <a:pt x="35490" y="0"/>
                    <a:pt x="125006" y="282596"/>
                    <a:pt x="39133" y="314863"/>
                  </a:cubicBezTo>
                  <a:cubicBezTo>
                    <a:pt x="-46739" y="347129"/>
                    <a:pt x="35490" y="0"/>
                    <a:pt x="35490" y="0"/>
                  </a:cubicBezTo>
                  <a:lnTo>
                    <a:pt x="3549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49DBF6B0-110C-40A2-89BF-6E2CF2D8A39D}"/>
                </a:ext>
              </a:extLst>
            </p:cNvPr>
            <p:cNvSpPr/>
            <p:nvPr/>
          </p:nvSpPr>
          <p:spPr>
            <a:xfrm>
              <a:off x="-836456" y="4626301"/>
              <a:ext cx="57248" cy="197765"/>
            </a:xfrm>
            <a:custGeom>
              <a:avLst/>
              <a:gdLst>
                <a:gd name="connsiteX0" fmla="*/ 49844 w 57248"/>
                <a:gd name="connsiteY0" fmla="*/ 0 h 197765"/>
                <a:gd name="connsiteX1" fmla="*/ 21220 w 57248"/>
                <a:gd name="connsiteY1" fmla="*/ 196724 h 197765"/>
                <a:gd name="connsiteX2" fmla="*/ 49844 w 57248"/>
                <a:gd name="connsiteY2" fmla="*/ 0 h 197765"/>
                <a:gd name="connsiteX3" fmla="*/ 49844 w 57248"/>
                <a:gd name="connsiteY3" fmla="*/ 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97765">
                  <a:moveTo>
                    <a:pt x="49844" y="0"/>
                  </a:moveTo>
                  <a:cubicBezTo>
                    <a:pt x="49844" y="0"/>
                    <a:pt x="82111" y="179029"/>
                    <a:pt x="21220" y="196724"/>
                  </a:cubicBezTo>
                  <a:cubicBezTo>
                    <a:pt x="-39671" y="214939"/>
                    <a:pt x="49844" y="0"/>
                    <a:pt x="49844" y="0"/>
                  </a:cubicBezTo>
                  <a:lnTo>
                    <a:pt x="4984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82F0F497-4D6C-408E-9892-AF9B358E39DD}"/>
                </a:ext>
              </a:extLst>
            </p:cNvPr>
            <p:cNvSpPr/>
            <p:nvPr/>
          </p:nvSpPr>
          <p:spPr>
            <a:xfrm>
              <a:off x="-1224103" y="4468544"/>
              <a:ext cx="275832" cy="83269"/>
            </a:xfrm>
            <a:custGeom>
              <a:avLst/>
              <a:gdLst>
                <a:gd name="connsiteX0" fmla="*/ 276155 w 275831"/>
                <a:gd name="connsiteY0" fmla="*/ 65120 h 83269"/>
                <a:gd name="connsiteX1" fmla="*/ 844 w 275831"/>
                <a:gd name="connsiteY1" fmla="*/ 32853 h 83269"/>
                <a:gd name="connsiteX2" fmla="*/ 276155 w 275831"/>
                <a:gd name="connsiteY2" fmla="*/ 65120 h 83269"/>
                <a:gd name="connsiteX3" fmla="*/ 276155 w 275831"/>
                <a:gd name="connsiteY3" fmla="*/ 65120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1" h="83269">
                  <a:moveTo>
                    <a:pt x="276155" y="65120"/>
                  </a:moveTo>
                  <a:cubicBezTo>
                    <a:pt x="265226" y="72406"/>
                    <a:pt x="-17371" y="122367"/>
                    <a:pt x="844" y="32853"/>
                  </a:cubicBezTo>
                  <a:cubicBezTo>
                    <a:pt x="18539" y="-56662"/>
                    <a:pt x="276155" y="65120"/>
                    <a:pt x="276155" y="65120"/>
                  </a:cubicBezTo>
                  <a:lnTo>
                    <a:pt x="276155" y="651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F55E600-42FD-42BF-8BED-513A23771E8F}"/>
                </a:ext>
              </a:extLst>
            </p:cNvPr>
            <p:cNvSpPr/>
            <p:nvPr/>
          </p:nvSpPr>
          <p:spPr>
            <a:xfrm>
              <a:off x="-1115881" y="4265958"/>
              <a:ext cx="234197" cy="156130"/>
            </a:xfrm>
            <a:custGeom>
              <a:avLst/>
              <a:gdLst>
                <a:gd name="connsiteX0" fmla="*/ 236110 w 234196"/>
                <a:gd name="connsiteY0" fmla="*/ 159975 h 156130"/>
                <a:gd name="connsiteX1" fmla="*/ 3474 w 234196"/>
                <a:gd name="connsiteY1" fmla="*/ 16856 h 156130"/>
                <a:gd name="connsiteX2" fmla="*/ 236110 w 234196"/>
                <a:gd name="connsiteY2" fmla="*/ 159975 h 156130"/>
                <a:gd name="connsiteX3" fmla="*/ 236110 w 234196"/>
                <a:gd name="connsiteY3" fmla="*/ 1599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96" h="156130">
                  <a:moveTo>
                    <a:pt x="236110" y="159975"/>
                  </a:moveTo>
                  <a:cubicBezTo>
                    <a:pt x="221537" y="163618"/>
                    <a:pt x="-32436" y="95441"/>
                    <a:pt x="3474" y="16856"/>
                  </a:cubicBezTo>
                  <a:cubicBezTo>
                    <a:pt x="39384" y="-61730"/>
                    <a:pt x="236110" y="159975"/>
                    <a:pt x="236110" y="159975"/>
                  </a:cubicBezTo>
                  <a:lnTo>
                    <a:pt x="236110" y="1599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A2332EB7-CB6D-46B1-942A-6E6070738814}"/>
                </a:ext>
              </a:extLst>
            </p:cNvPr>
            <p:cNvSpPr/>
            <p:nvPr/>
          </p:nvSpPr>
          <p:spPr>
            <a:xfrm>
              <a:off x="-943602" y="4096590"/>
              <a:ext cx="187357" cy="187356"/>
            </a:xfrm>
            <a:custGeom>
              <a:avLst/>
              <a:gdLst>
                <a:gd name="connsiteX0" fmla="*/ 188216 w 187357"/>
                <a:gd name="connsiteY0" fmla="*/ 189347 h 187356"/>
                <a:gd name="connsiteX1" fmla="*/ 1900 w 187357"/>
                <a:gd name="connsiteY1" fmla="*/ 10317 h 187356"/>
                <a:gd name="connsiteX2" fmla="*/ 188216 w 187357"/>
                <a:gd name="connsiteY2" fmla="*/ 189347 h 187356"/>
                <a:gd name="connsiteX3" fmla="*/ 188216 w 187357"/>
                <a:gd name="connsiteY3" fmla="*/ 189347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87356">
                  <a:moveTo>
                    <a:pt x="188216" y="189347"/>
                  </a:moveTo>
                  <a:cubicBezTo>
                    <a:pt x="188216" y="189347"/>
                    <a:pt x="-22041" y="72249"/>
                    <a:pt x="1900" y="10317"/>
                  </a:cubicBezTo>
                  <a:cubicBezTo>
                    <a:pt x="25840" y="-52135"/>
                    <a:pt x="188216" y="189347"/>
                    <a:pt x="188216" y="189347"/>
                  </a:cubicBezTo>
                  <a:lnTo>
                    <a:pt x="188216" y="18934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9921ACB-3DFE-4C15-B380-4F42C35D33A3}"/>
                </a:ext>
              </a:extLst>
            </p:cNvPr>
            <p:cNvSpPr/>
            <p:nvPr/>
          </p:nvSpPr>
          <p:spPr>
            <a:xfrm>
              <a:off x="-774597" y="3976951"/>
              <a:ext cx="135314" cy="187356"/>
            </a:xfrm>
            <a:custGeom>
              <a:avLst/>
              <a:gdLst>
                <a:gd name="connsiteX0" fmla="*/ 137871 w 135313"/>
                <a:gd name="connsiteY0" fmla="*/ 191368 h 187356"/>
                <a:gd name="connsiteX1" fmla="*/ 8802 w 135313"/>
                <a:gd name="connsiteY1" fmla="*/ 8695 h 187356"/>
                <a:gd name="connsiteX2" fmla="*/ 137871 w 135313"/>
                <a:gd name="connsiteY2" fmla="*/ 191368 h 187356"/>
                <a:gd name="connsiteX3" fmla="*/ 137871 w 135313"/>
                <a:gd name="connsiteY3" fmla="*/ 191368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13" h="187356">
                  <a:moveTo>
                    <a:pt x="137871" y="191368"/>
                  </a:moveTo>
                  <a:cubicBezTo>
                    <a:pt x="137871" y="191368"/>
                    <a:pt x="-41160" y="65943"/>
                    <a:pt x="8802" y="8695"/>
                  </a:cubicBezTo>
                  <a:cubicBezTo>
                    <a:pt x="59285" y="-48032"/>
                    <a:pt x="137871" y="191368"/>
                    <a:pt x="137871" y="191368"/>
                  </a:cubicBezTo>
                  <a:lnTo>
                    <a:pt x="137871" y="19136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6D2D8AF-574E-4A67-8F08-B3A1907AC519}"/>
                </a:ext>
              </a:extLst>
            </p:cNvPr>
            <p:cNvSpPr/>
            <p:nvPr/>
          </p:nvSpPr>
          <p:spPr>
            <a:xfrm>
              <a:off x="-588518" y="3876375"/>
              <a:ext cx="109292" cy="171743"/>
            </a:xfrm>
            <a:custGeom>
              <a:avLst/>
              <a:gdLst>
                <a:gd name="connsiteX0" fmla="*/ 109484 w 109291"/>
                <a:gd name="connsiteY0" fmla="*/ 173805 h 171743"/>
                <a:gd name="connsiteX1" fmla="*/ 9039 w 109291"/>
                <a:gd name="connsiteY1" fmla="*/ 5704 h 171743"/>
                <a:gd name="connsiteX2" fmla="*/ 109484 w 109291"/>
                <a:gd name="connsiteY2" fmla="*/ 173805 h 171743"/>
                <a:gd name="connsiteX3" fmla="*/ 109484 w 109291"/>
                <a:gd name="connsiteY3" fmla="*/ 17380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1743">
                  <a:moveTo>
                    <a:pt x="109484" y="173805"/>
                  </a:moveTo>
                  <a:cubicBezTo>
                    <a:pt x="109484" y="173805"/>
                    <a:pt x="-37280" y="48380"/>
                    <a:pt x="9039" y="5704"/>
                  </a:cubicBezTo>
                  <a:cubicBezTo>
                    <a:pt x="55879" y="-36971"/>
                    <a:pt x="109484" y="173805"/>
                    <a:pt x="109484" y="173805"/>
                  </a:cubicBezTo>
                  <a:lnTo>
                    <a:pt x="109484" y="1738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23461B-D65E-4C2E-9C2E-57D9DB028C75}"/>
                </a:ext>
              </a:extLst>
            </p:cNvPr>
            <p:cNvSpPr/>
            <p:nvPr/>
          </p:nvSpPr>
          <p:spPr>
            <a:xfrm>
              <a:off x="-388328" y="3764738"/>
              <a:ext cx="78066" cy="166539"/>
            </a:xfrm>
            <a:custGeom>
              <a:avLst/>
              <a:gdLst>
                <a:gd name="connsiteX0" fmla="*/ 81039 w 78065"/>
                <a:gd name="connsiteY0" fmla="*/ 170946 h 166538"/>
                <a:gd name="connsiteX1" fmla="*/ 9739 w 78065"/>
                <a:gd name="connsiteY1" fmla="*/ 2846 h 166538"/>
                <a:gd name="connsiteX2" fmla="*/ 81039 w 78065"/>
                <a:gd name="connsiteY2" fmla="*/ 170946 h 166538"/>
                <a:gd name="connsiteX3" fmla="*/ 81039 w 78065"/>
                <a:gd name="connsiteY3" fmla="*/ 170946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66538">
                  <a:moveTo>
                    <a:pt x="81039" y="170946"/>
                  </a:moveTo>
                  <a:cubicBezTo>
                    <a:pt x="81039" y="170946"/>
                    <a:pt x="-33457" y="31470"/>
                    <a:pt x="9739" y="2846"/>
                  </a:cubicBezTo>
                  <a:cubicBezTo>
                    <a:pt x="52415" y="-25778"/>
                    <a:pt x="81039" y="170946"/>
                    <a:pt x="81039" y="170946"/>
                  </a:cubicBezTo>
                  <a:lnTo>
                    <a:pt x="81039" y="17094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C80C066E-EB8C-4688-BEC5-5DAB7BC89A8F}"/>
                </a:ext>
              </a:extLst>
            </p:cNvPr>
            <p:cNvSpPr/>
            <p:nvPr/>
          </p:nvSpPr>
          <p:spPr>
            <a:xfrm>
              <a:off x="-213748" y="3701210"/>
              <a:ext cx="62452" cy="145722"/>
            </a:xfrm>
            <a:custGeom>
              <a:avLst/>
              <a:gdLst>
                <a:gd name="connsiteX0" fmla="*/ 64151 w 62452"/>
                <a:gd name="connsiteY0" fmla="*/ 148603 h 145721"/>
                <a:gd name="connsiteX1" fmla="*/ 14189 w 62452"/>
                <a:gd name="connsiteY1" fmla="*/ 5483 h 145721"/>
                <a:gd name="connsiteX2" fmla="*/ 64151 w 62452"/>
                <a:gd name="connsiteY2" fmla="*/ 148603 h 145721"/>
                <a:gd name="connsiteX3" fmla="*/ 64151 w 62452"/>
                <a:gd name="connsiteY3" fmla="*/ 148603 h 14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45721">
                  <a:moveTo>
                    <a:pt x="64151" y="148603"/>
                  </a:moveTo>
                  <a:cubicBezTo>
                    <a:pt x="64151" y="148603"/>
                    <a:pt x="-36293" y="45036"/>
                    <a:pt x="14189" y="5483"/>
                  </a:cubicBezTo>
                  <a:cubicBezTo>
                    <a:pt x="64151" y="-33549"/>
                    <a:pt x="64151" y="148603"/>
                    <a:pt x="64151" y="148603"/>
                  </a:cubicBezTo>
                  <a:lnTo>
                    <a:pt x="64151" y="14860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08B4419D-43B7-47A3-BA9B-B6253C3CBFA6}"/>
                </a:ext>
              </a:extLst>
            </p:cNvPr>
            <p:cNvSpPr/>
            <p:nvPr/>
          </p:nvSpPr>
          <p:spPr>
            <a:xfrm>
              <a:off x="-25231" y="3651499"/>
              <a:ext cx="46839" cy="119700"/>
            </a:xfrm>
            <a:custGeom>
              <a:avLst/>
              <a:gdLst>
                <a:gd name="connsiteX0" fmla="*/ 43735 w 46839"/>
                <a:gd name="connsiteY0" fmla="*/ 119728 h 119699"/>
                <a:gd name="connsiteX1" fmla="*/ 15111 w 46839"/>
                <a:gd name="connsiteY1" fmla="*/ 1590 h 119699"/>
                <a:gd name="connsiteX2" fmla="*/ 43735 w 46839"/>
                <a:gd name="connsiteY2" fmla="*/ 119728 h 119699"/>
                <a:gd name="connsiteX3" fmla="*/ 43735 w 46839"/>
                <a:gd name="connsiteY3" fmla="*/ 119728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119699">
                  <a:moveTo>
                    <a:pt x="43735" y="119728"/>
                  </a:moveTo>
                  <a:cubicBezTo>
                    <a:pt x="43735" y="119728"/>
                    <a:pt x="-31208" y="19805"/>
                    <a:pt x="15111" y="1590"/>
                  </a:cubicBezTo>
                  <a:cubicBezTo>
                    <a:pt x="61430" y="-16105"/>
                    <a:pt x="43735" y="119728"/>
                    <a:pt x="43735" y="119728"/>
                  </a:cubicBezTo>
                  <a:lnTo>
                    <a:pt x="43735" y="11972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39E67EF3-55C4-4722-B2FC-A0F62655A87F}"/>
                </a:ext>
              </a:extLst>
            </p:cNvPr>
            <p:cNvSpPr/>
            <p:nvPr/>
          </p:nvSpPr>
          <p:spPr>
            <a:xfrm>
              <a:off x="143092" y="3589271"/>
              <a:ext cx="41635" cy="119700"/>
            </a:xfrm>
            <a:custGeom>
              <a:avLst/>
              <a:gdLst>
                <a:gd name="connsiteX0" fmla="*/ 36227 w 41634"/>
                <a:gd name="connsiteY0" fmla="*/ 121066 h 119699"/>
                <a:gd name="connsiteX1" fmla="*/ 14889 w 41634"/>
                <a:gd name="connsiteY1" fmla="*/ 2927 h 119699"/>
                <a:gd name="connsiteX2" fmla="*/ 36227 w 41634"/>
                <a:gd name="connsiteY2" fmla="*/ 121066 h 119699"/>
                <a:gd name="connsiteX3" fmla="*/ 36227 w 41634"/>
                <a:gd name="connsiteY3" fmla="*/ 1210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19699">
                  <a:moveTo>
                    <a:pt x="36227" y="121066"/>
                  </a:moveTo>
                  <a:cubicBezTo>
                    <a:pt x="36227" y="121066"/>
                    <a:pt x="-28307" y="27908"/>
                    <a:pt x="14889" y="2927"/>
                  </a:cubicBezTo>
                  <a:cubicBezTo>
                    <a:pt x="58086" y="-22054"/>
                    <a:pt x="36227" y="121066"/>
                    <a:pt x="36227" y="121066"/>
                  </a:cubicBezTo>
                  <a:lnTo>
                    <a:pt x="36227" y="1210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23F485EB-1E7D-4627-AF28-877B0D44DFAA}"/>
                </a:ext>
              </a:extLst>
            </p:cNvPr>
            <p:cNvSpPr/>
            <p:nvPr/>
          </p:nvSpPr>
          <p:spPr>
            <a:xfrm>
              <a:off x="314640" y="3565411"/>
              <a:ext cx="52044" cy="98883"/>
            </a:xfrm>
            <a:custGeom>
              <a:avLst/>
              <a:gdLst>
                <a:gd name="connsiteX0" fmla="*/ 26015 w 52043"/>
                <a:gd name="connsiteY0" fmla="*/ 102250 h 98882"/>
                <a:gd name="connsiteX1" fmla="*/ 29658 w 52043"/>
                <a:gd name="connsiteY1" fmla="*/ 1806 h 98882"/>
                <a:gd name="connsiteX2" fmla="*/ 26015 w 52043"/>
                <a:gd name="connsiteY2" fmla="*/ 102250 h 98882"/>
                <a:gd name="connsiteX3" fmla="*/ 26015 w 52043"/>
                <a:gd name="connsiteY3" fmla="*/ 102250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98882">
                  <a:moveTo>
                    <a:pt x="26015" y="102250"/>
                  </a:moveTo>
                  <a:cubicBezTo>
                    <a:pt x="26015" y="102250"/>
                    <a:pt x="-34876" y="20022"/>
                    <a:pt x="29658" y="1806"/>
                  </a:cubicBezTo>
                  <a:cubicBezTo>
                    <a:pt x="93672" y="-15889"/>
                    <a:pt x="26015" y="102250"/>
                    <a:pt x="26015" y="102250"/>
                  </a:cubicBezTo>
                  <a:lnTo>
                    <a:pt x="26015" y="10225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E913E6D-361F-40BE-B6FE-6F3045CCE9EF}"/>
                </a:ext>
              </a:extLst>
            </p:cNvPr>
            <p:cNvSpPr/>
            <p:nvPr/>
          </p:nvSpPr>
          <p:spPr>
            <a:xfrm>
              <a:off x="-127218" y="2826119"/>
              <a:ext cx="67657" cy="176948"/>
            </a:xfrm>
            <a:custGeom>
              <a:avLst/>
              <a:gdLst>
                <a:gd name="connsiteX0" fmla="*/ 0 w 67656"/>
                <a:gd name="connsiteY0" fmla="*/ 0 h 176947"/>
                <a:gd name="connsiteX1" fmla="*/ 57248 w 67656"/>
                <a:gd name="connsiteY1" fmla="*/ 179029 h 176947"/>
                <a:gd name="connsiteX2" fmla="*/ 0 w 67656"/>
                <a:gd name="connsiteY2" fmla="*/ 0 h 176947"/>
                <a:gd name="connsiteX3" fmla="*/ 0 w 67656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76947">
                  <a:moveTo>
                    <a:pt x="0" y="0"/>
                  </a:moveTo>
                  <a:cubicBezTo>
                    <a:pt x="0" y="0"/>
                    <a:pt x="107210" y="164457"/>
                    <a:pt x="57248" y="179029"/>
                  </a:cubicBezTo>
                  <a:cubicBezTo>
                    <a:pt x="7286" y="19360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63BA5C90-32BE-4441-9BFE-65F0F10ED6E2}"/>
                </a:ext>
              </a:extLst>
            </p:cNvPr>
            <p:cNvSpPr/>
            <p:nvPr/>
          </p:nvSpPr>
          <p:spPr>
            <a:xfrm>
              <a:off x="-300883" y="2804781"/>
              <a:ext cx="57248" cy="255013"/>
            </a:xfrm>
            <a:custGeom>
              <a:avLst/>
              <a:gdLst>
                <a:gd name="connsiteX0" fmla="*/ 6605 w 57248"/>
                <a:gd name="connsiteY0" fmla="*/ 0 h 255012"/>
                <a:gd name="connsiteX1" fmla="*/ 39913 w 57248"/>
                <a:gd name="connsiteY1" fmla="*/ 255533 h 255012"/>
                <a:gd name="connsiteX2" fmla="*/ 6605 w 57248"/>
                <a:gd name="connsiteY2" fmla="*/ 0 h 255012"/>
                <a:gd name="connsiteX3" fmla="*/ 6605 w 57248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55012">
                  <a:moveTo>
                    <a:pt x="6605" y="0"/>
                  </a:moveTo>
                  <a:cubicBezTo>
                    <a:pt x="6605" y="0"/>
                    <a:pt x="101845" y="248247"/>
                    <a:pt x="39913" y="255533"/>
                  </a:cubicBezTo>
                  <a:cubicBezTo>
                    <a:pt x="-22019" y="262299"/>
                    <a:pt x="6605" y="0"/>
                    <a:pt x="6605" y="0"/>
                  </a:cubicBezTo>
                  <a:lnTo>
                    <a:pt x="6605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CB4ED046-444E-4BEC-9778-48DFD0AA24B5}"/>
                </a:ext>
              </a:extLst>
            </p:cNvPr>
            <p:cNvSpPr/>
            <p:nvPr/>
          </p:nvSpPr>
          <p:spPr>
            <a:xfrm>
              <a:off x="-525353" y="2797495"/>
              <a:ext cx="93679" cy="296648"/>
            </a:xfrm>
            <a:custGeom>
              <a:avLst/>
              <a:gdLst>
                <a:gd name="connsiteX0" fmla="*/ 0 w 93678"/>
                <a:gd name="connsiteY0" fmla="*/ 0 h 296647"/>
                <a:gd name="connsiteX1" fmla="*/ 78586 w 93678"/>
                <a:gd name="connsiteY1" fmla="*/ 295607 h 296647"/>
                <a:gd name="connsiteX2" fmla="*/ 0 w 93678"/>
                <a:gd name="connsiteY2" fmla="*/ 0 h 296647"/>
                <a:gd name="connsiteX3" fmla="*/ 0 w 93678"/>
                <a:gd name="connsiteY3" fmla="*/ 0 h 29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96647">
                  <a:moveTo>
                    <a:pt x="0" y="0"/>
                  </a:moveTo>
                  <a:cubicBezTo>
                    <a:pt x="0" y="0"/>
                    <a:pt x="147804" y="264901"/>
                    <a:pt x="78586" y="295607"/>
                  </a:cubicBezTo>
                  <a:cubicBezTo>
                    <a:pt x="9368" y="327353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0939CBFE-043E-4930-92E5-443E673E5B10}"/>
                </a:ext>
              </a:extLst>
            </p:cNvPr>
            <p:cNvSpPr/>
            <p:nvPr/>
          </p:nvSpPr>
          <p:spPr>
            <a:xfrm>
              <a:off x="-702302" y="2792811"/>
              <a:ext cx="88474" cy="374713"/>
            </a:xfrm>
            <a:custGeom>
              <a:avLst/>
              <a:gdLst>
                <a:gd name="connsiteX0" fmla="*/ 0 w 88474"/>
                <a:gd name="connsiteY0" fmla="*/ 0 h 374712"/>
                <a:gd name="connsiteX1" fmla="*/ 69218 w 88474"/>
                <a:gd name="connsiteY1" fmla="*/ 379397 h 374712"/>
                <a:gd name="connsiteX2" fmla="*/ 0 w 88474"/>
                <a:gd name="connsiteY2" fmla="*/ 0 h 374712"/>
                <a:gd name="connsiteX3" fmla="*/ 0 w 88474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374712">
                  <a:moveTo>
                    <a:pt x="0" y="0"/>
                  </a:moveTo>
                  <a:cubicBezTo>
                    <a:pt x="0" y="0"/>
                    <a:pt x="138436" y="370029"/>
                    <a:pt x="69218" y="379397"/>
                  </a:cubicBezTo>
                  <a:cubicBezTo>
                    <a:pt x="0" y="389285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19369BB7-A409-458D-849A-2BB8F94902FB}"/>
                </a:ext>
              </a:extLst>
            </p:cNvPr>
            <p:cNvSpPr/>
            <p:nvPr/>
          </p:nvSpPr>
          <p:spPr>
            <a:xfrm>
              <a:off x="-895384" y="2816751"/>
              <a:ext cx="109292" cy="374713"/>
            </a:xfrm>
            <a:custGeom>
              <a:avLst/>
              <a:gdLst>
                <a:gd name="connsiteX0" fmla="*/ 0 w 109291"/>
                <a:gd name="connsiteY0" fmla="*/ 0 h 374712"/>
                <a:gd name="connsiteX1" fmla="*/ 97842 w 109291"/>
                <a:gd name="connsiteY1" fmla="*/ 374713 h 374712"/>
                <a:gd name="connsiteX2" fmla="*/ 0 w 109291"/>
                <a:gd name="connsiteY2" fmla="*/ 0 h 374712"/>
                <a:gd name="connsiteX3" fmla="*/ 0 w 109291"/>
                <a:gd name="connsiteY3" fmla="*/ 0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374712">
                  <a:moveTo>
                    <a:pt x="0" y="0"/>
                  </a:moveTo>
                  <a:cubicBezTo>
                    <a:pt x="0" y="0"/>
                    <a:pt x="159774" y="348170"/>
                    <a:pt x="97842" y="374713"/>
                  </a:cubicBezTo>
                  <a:cubicBezTo>
                    <a:pt x="35910" y="400734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4DFFD7E3-C61A-46F4-A56F-190F3EB69143}"/>
                </a:ext>
              </a:extLst>
            </p:cNvPr>
            <p:cNvSpPr/>
            <p:nvPr/>
          </p:nvSpPr>
          <p:spPr>
            <a:xfrm>
              <a:off x="-1115009" y="2883366"/>
              <a:ext cx="130109" cy="364304"/>
            </a:xfrm>
            <a:custGeom>
              <a:avLst/>
              <a:gdLst>
                <a:gd name="connsiteX0" fmla="*/ 0 w 130109"/>
                <a:gd name="connsiteY0" fmla="*/ 0 h 364303"/>
                <a:gd name="connsiteX1" fmla="*/ 114496 w 130109"/>
                <a:gd name="connsiteY1" fmla="*/ 367427 h 364303"/>
                <a:gd name="connsiteX2" fmla="*/ 0 w 130109"/>
                <a:gd name="connsiteY2" fmla="*/ 0 h 364303"/>
                <a:gd name="connsiteX3" fmla="*/ 0 w 130109"/>
                <a:gd name="connsiteY3" fmla="*/ 0 h 3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364303">
                  <a:moveTo>
                    <a:pt x="0" y="0"/>
                  </a:moveTo>
                  <a:cubicBezTo>
                    <a:pt x="0" y="0"/>
                    <a:pt x="195684" y="343487"/>
                    <a:pt x="114496" y="367427"/>
                  </a:cubicBezTo>
                  <a:cubicBezTo>
                    <a:pt x="33308" y="391367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A24E3254-EEDB-45D6-A068-434DE015D590}"/>
                </a:ext>
              </a:extLst>
            </p:cNvPr>
            <p:cNvSpPr/>
            <p:nvPr/>
          </p:nvSpPr>
          <p:spPr>
            <a:xfrm>
              <a:off x="-966265" y="2442038"/>
              <a:ext cx="62452" cy="223787"/>
            </a:xfrm>
            <a:custGeom>
              <a:avLst/>
              <a:gdLst>
                <a:gd name="connsiteX0" fmla="*/ 42257 w 62452"/>
                <a:gd name="connsiteY0" fmla="*/ 224307 h 223786"/>
                <a:gd name="connsiteX1" fmla="*/ 30286 w 62452"/>
                <a:gd name="connsiteY1" fmla="*/ 0 h 223786"/>
                <a:gd name="connsiteX2" fmla="*/ 42257 w 62452"/>
                <a:gd name="connsiteY2" fmla="*/ 224307 h 223786"/>
                <a:gd name="connsiteX3" fmla="*/ 42257 w 62452"/>
                <a:gd name="connsiteY3" fmla="*/ 224307 h 22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223786">
                  <a:moveTo>
                    <a:pt x="42257" y="224307"/>
                  </a:moveTo>
                  <a:cubicBezTo>
                    <a:pt x="42257" y="224307"/>
                    <a:pt x="102107" y="0"/>
                    <a:pt x="30286" y="0"/>
                  </a:cubicBezTo>
                  <a:cubicBezTo>
                    <a:pt x="-41013" y="0"/>
                    <a:pt x="34970" y="207653"/>
                    <a:pt x="42257" y="224307"/>
                  </a:cubicBezTo>
                  <a:lnTo>
                    <a:pt x="42257" y="22430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D4D62908-FA5C-4DB9-89F8-FB2EDF04E65E}"/>
                </a:ext>
              </a:extLst>
            </p:cNvPr>
            <p:cNvSpPr/>
            <p:nvPr/>
          </p:nvSpPr>
          <p:spPr>
            <a:xfrm>
              <a:off x="-742503" y="2405833"/>
              <a:ext cx="57248" cy="213378"/>
            </a:xfrm>
            <a:custGeom>
              <a:avLst/>
              <a:gdLst>
                <a:gd name="connsiteX0" fmla="*/ 18863 w 57248"/>
                <a:gd name="connsiteY0" fmla="*/ 215234 h 213378"/>
                <a:gd name="connsiteX1" fmla="*/ 33435 w 57248"/>
                <a:gd name="connsiteY1" fmla="*/ 295 h 213378"/>
                <a:gd name="connsiteX2" fmla="*/ 18863 w 57248"/>
                <a:gd name="connsiteY2" fmla="*/ 215234 h 213378"/>
                <a:gd name="connsiteX3" fmla="*/ 18863 w 57248"/>
                <a:gd name="connsiteY3" fmla="*/ 215234 h 2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213378">
                  <a:moveTo>
                    <a:pt x="18863" y="215234"/>
                  </a:moveTo>
                  <a:cubicBezTo>
                    <a:pt x="18863" y="215234"/>
                    <a:pt x="100051" y="10183"/>
                    <a:pt x="33435" y="295"/>
                  </a:cubicBezTo>
                  <a:cubicBezTo>
                    <a:pt x="-33701" y="-9073"/>
                    <a:pt x="21465" y="207948"/>
                    <a:pt x="18863" y="215234"/>
                  </a:cubicBezTo>
                  <a:lnTo>
                    <a:pt x="18863" y="2152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99111931-C77C-4860-9953-B313959945EF}"/>
                </a:ext>
              </a:extLst>
            </p:cNvPr>
            <p:cNvSpPr/>
            <p:nvPr/>
          </p:nvSpPr>
          <p:spPr>
            <a:xfrm>
              <a:off x="-534842" y="2400543"/>
              <a:ext cx="67657" cy="202969"/>
            </a:xfrm>
            <a:custGeom>
              <a:avLst/>
              <a:gdLst>
                <a:gd name="connsiteX0" fmla="*/ 14173 w 67656"/>
                <a:gd name="connsiteY0" fmla="*/ 203871 h 202969"/>
                <a:gd name="connsiteX1" fmla="*/ 40195 w 67656"/>
                <a:gd name="connsiteY1" fmla="*/ 901 h 202969"/>
                <a:gd name="connsiteX2" fmla="*/ 14173 w 67656"/>
                <a:gd name="connsiteY2" fmla="*/ 203871 h 202969"/>
                <a:gd name="connsiteX3" fmla="*/ 14173 w 67656"/>
                <a:gd name="connsiteY3" fmla="*/ 203871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02969">
                  <a:moveTo>
                    <a:pt x="14173" y="203871"/>
                  </a:moveTo>
                  <a:cubicBezTo>
                    <a:pt x="21459" y="199187"/>
                    <a:pt x="112015" y="17555"/>
                    <a:pt x="40195" y="901"/>
                  </a:cubicBezTo>
                  <a:cubicBezTo>
                    <a:pt x="-31105" y="-15752"/>
                    <a:pt x="14173" y="203871"/>
                    <a:pt x="14173" y="203871"/>
                  </a:cubicBezTo>
                  <a:lnTo>
                    <a:pt x="14173" y="20387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A91D862A-DF5E-4501-8893-83D3E8DEA5C2}"/>
                </a:ext>
              </a:extLst>
            </p:cNvPr>
            <p:cNvSpPr/>
            <p:nvPr/>
          </p:nvSpPr>
          <p:spPr>
            <a:xfrm>
              <a:off x="-339567" y="2452707"/>
              <a:ext cx="67657" cy="156130"/>
            </a:xfrm>
            <a:custGeom>
              <a:avLst/>
              <a:gdLst>
                <a:gd name="connsiteX0" fmla="*/ 10 w 67656"/>
                <a:gd name="connsiteY0" fmla="*/ 161075 h 156130"/>
                <a:gd name="connsiteX1" fmla="*/ 52575 w 67656"/>
                <a:gd name="connsiteY1" fmla="*/ 3383 h 156130"/>
                <a:gd name="connsiteX2" fmla="*/ 10 w 67656"/>
                <a:gd name="connsiteY2" fmla="*/ 161075 h 156130"/>
                <a:gd name="connsiteX3" fmla="*/ 10 w 67656"/>
                <a:gd name="connsiteY3" fmla="*/ 161075 h 15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156130">
                  <a:moveTo>
                    <a:pt x="10" y="161075"/>
                  </a:moveTo>
                  <a:cubicBezTo>
                    <a:pt x="7297" y="158473"/>
                    <a:pt x="107221" y="34609"/>
                    <a:pt x="52575" y="3383"/>
                  </a:cubicBezTo>
                  <a:cubicBezTo>
                    <a:pt x="-2071" y="-27322"/>
                    <a:pt x="10" y="161075"/>
                    <a:pt x="10" y="161075"/>
                  </a:cubicBezTo>
                  <a:lnTo>
                    <a:pt x="10" y="16107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B4B3A362-469B-4E4D-BFCE-6470A513F7E7}"/>
                </a:ext>
              </a:extLst>
            </p:cNvPr>
            <p:cNvSpPr/>
            <p:nvPr/>
          </p:nvSpPr>
          <p:spPr>
            <a:xfrm>
              <a:off x="-142144" y="2501015"/>
              <a:ext cx="52044" cy="135313"/>
            </a:xfrm>
            <a:custGeom>
              <a:avLst/>
              <a:gdLst>
                <a:gd name="connsiteX0" fmla="*/ 5557 w 52043"/>
                <a:gd name="connsiteY0" fmla="*/ 139308 h 135312"/>
                <a:gd name="connsiteX1" fmla="*/ 43550 w 52043"/>
                <a:gd name="connsiteY1" fmla="*/ 873 h 135312"/>
                <a:gd name="connsiteX2" fmla="*/ 5557 w 52043"/>
                <a:gd name="connsiteY2" fmla="*/ 139308 h 135312"/>
                <a:gd name="connsiteX3" fmla="*/ 5557 w 52043"/>
                <a:gd name="connsiteY3" fmla="*/ 139308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35312">
                  <a:moveTo>
                    <a:pt x="5557" y="139308"/>
                  </a:moveTo>
                  <a:cubicBezTo>
                    <a:pt x="5557" y="139308"/>
                    <a:pt x="82062" y="12843"/>
                    <a:pt x="43550" y="873"/>
                  </a:cubicBezTo>
                  <a:cubicBezTo>
                    <a:pt x="5557" y="-11097"/>
                    <a:pt x="-9015" y="103398"/>
                    <a:pt x="5557" y="139308"/>
                  </a:cubicBezTo>
                  <a:lnTo>
                    <a:pt x="5557" y="13930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1E3489B-DC83-4BC4-B4CE-4182FC9319E3}"/>
                </a:ext>
              </a:extLst>
            </p:cNvPr>
            <p:cNvSpPr/>
            <p:nvPr/>
          </p:nvSpPr>
          <p:spPr>
            <a:xfrm>
              <a:off x="39842" y="2565542"/>
              <a:ext cx="62452" cy="104087"/>
            </a:xfrm>
            <a:custGeom>
              <a:avLst/>
              <a:gdLst>
                <a:gd name="connsiteX0" fmla="*/ 0 w 62452"/>
                <a:gd name="connsiteY0" fmla="*/ 108089 h 104086"/>
                <a:gd name="connsiteX1" fmla="*/ 52564 w 62452"/>
                <a:gd name="connsiteY1" fmla="*/ 2961 h 104086"/>
                <a:gd name="connsiteX2" fmla="*/ 0 w 62452"/>
                <a:gd name="connsiteY2" fmla="*/ 108089 h 104086"/>
                <a:gd name="connsiteX3" fmla="*/ 0 w 62452"/>
                <a:gd name="connsiteY3" fmla="*/ 108089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04086">
                  <a:moveTo>
                    <a:pt x="0" y="108089"/>
                  </a:moveTo>
                  <a:cubicBezTo>
                    <a:pt x="14052" y="103405"/>
                    <a:pt x="93158" y="26902"/>
                    <a:pt x="52564" y="2961"/>
                  </a:cubicBezTo>
                  <a:cubicBezTo>
                    <a:pt x="11970" y="-20979"/>
                    <a:pt x="0" y="108089"/>
                    <a:pt x="0" y="108089"/>
                  </a:cubicBezTo>
                  <a:lnTo>
                    <a:pt x="0" y="10808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608DC7E4-C43C-4819-9524-E88F32DA4348}"/>
                </a:ext>
              </a:extLst>
            </p:cNvPr>
            <p:cNvSpPr/>
            <p:nvPr/>
          </p:nvSpPr>
          <p:spPr>
            <a:xfrm>
              <a:off x="833268" y="2394679"/>
              <a:ext cx="109292" cy="176948"/>
            </a:xfrm>
            <a:custGeom>
              <a:avLst/>
              <a:gdLst>
                <a:gd name="connsiteX0" fmla="*/ 113176 w 109291"/>
                <a:gd name="connsiteY0" fmla="*/ 0 h 176947"/>
                <a:gd name="connsiteX1" fmla="*/ 17936 w 109291"/>
                <a:gd name="connsiteY1" fmla="*/ 174345 h 176947"/>
                <a:gd name="connsiteX2" fmla="*/ 113176 w 109291"/>
                <a:gd name="connsiteY2" fmla="*/ 0 h 176947"/>
                <a:gd name="connsiteX3" fmla="*/ 113176 w 109291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76947">
                  <a:moveTo>
                    <a:pt x="113176" y="0"/>
                  </a:moveTo>
                  <a:cubicBezTo>
                    <a:pt x="110574" y="7286"/>
                    <a:pt x="89236" y="202969"/>
                    <a:pt x="17936" y="174345"/>
                  </a:cubicBezTo>
                  <a:cubicBezTo>
                    <a:pt x="-53884" y="145201"/>
                    <a:pt x="113176" y="0"/>
                    <a:pt x="113176" y="0"/>
                  </a:cubicBezTo>
                  <a:lnTo>
                    <a:pt x="11317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5A7634D-1C06-45A3-AA76-B145CF41CB58}"/>
                </a:ext>
              </a:extLst>
            </p:cNvPr>
            <p:cNvSpPr/>
            <p:nvPr/>
          </p:nvSpPr>
          <p:spPr>
            <a:xfrm>
              <a:off x="640074" y="2258325"/>
              <a:ext cx="156131" cy="171743"/>
            </a:xfrm>
            <a:custGeom>
              <a:avLst/>
              <a:gdLst>
                <a:gd name="connsiteX0" fmla="*/ 158566 w 156131"/>
                <a:gd name="connsiteY0" fmla="*/ 0 h 171743"/>
                <a:gd name="connsiteX1" fmla="*/ 10761 w 156131"/>
                <a:gd name="connsiteY1" fmla="*/ 171743 h 171743"/>
                <a:gd name="connsiteX2" fmla="*/ 152841 w 156131"/>
                <a:gd name="connsiteY2" fmla="*/ 4164 h 171743"/>
                <a:gd name="connsiteX3" fmla="*/ 158566 w 156131"/>
                <a:gd name="connsiteY3" fmla="*/ 0 h 171743"/>
                <a:gd name="connsiteX4" fmla="*/ 158566 w 156131"/>
                <a:gd name="connsiteY4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31" h="171743">
                  <a:moveTo>
                    <a:pt x="158566" y="0"/>
                  </a:moveTo>
                  <a:cubicBezTo>
                    <a:pt x="158566" y="0"/>
                    <a:pt x="70091" y="197765"/>
                    <a:pt x="10761" y="171743"/>
                  </a:cubicBezTo>
                  <a:cubicBezTo>
                    <a:pt x="-42844" y="148324"/>
                    <a:pt x="119533" y="28103"/>
                    <a:pt x="152841" y="4164"/>
                  </a:cubicBezTo>
                  <a:cubicBezTo>
                    <a:pt x="156484" y="1561"/>
                    <a:pt x="158566" y="0"/>
                    <a:pt x="158566" y="0"/>
                  </a:cubicBezTo>
                  <a:lnTo>
                    <a:pt x="15856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A5ACFD2F-E0D6-449C-9529-0A0D54FAFB0A}"/>
                </a:ext>
              </a:extLst>
            </p:cNvPr>
            <p:cNvSpPr/>
            <p:nvPr/>
          </p:nvSpPr>
          <p:spPr>
            <a:xfrm>
              <a:off x="440054" y="2110522"/>
              <a:ext cx="208175" cy="171743"/>
            </a:xfrm>
            <a:custGeom>
              <a:avLst/>
              <a:gdLst>
                <a:gd name="connsiteX0" fmla="*/ 212863 w 208174"/>
                <a:gd name="connsiteY0" fmla="*/ 0 h 171743"/>
                <a:gd name="connsiteX1" fmla="*/ 9892 w 208174"/>
                <a:gd name="connsiteY1" fmla="*/ 171743 h 171743"/>
                <a:gd name="connsiteX2" fmla="*/ 212863 w 208174"/>
                <a:gd name="connsiteY2" fmla="*/ 0 h 171743"/>
                <a:gd name="connsiteX3" fmla="*/ 212863 w 208174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171743">
                  <a:moveTo>
                    <a:pt x="212863" y="0"/>
                  </a:moveTo>
                  <a:cubicBezTo>
                    <a:pt x="212863" y="0"/>
                    <a:pt x="65059" y="190999"/>
                    <a:pt x="9892" y="171743"/>
                  </a:cubicBezTo>
                  <a:cubicBezTo>
                    <a:pt x="-44754" y="153008"/>
                    <a:pt x="141563" y="4684"/>
                    <a:pt x="212863" y="0"/>
                  </a:cubicBezTo>
                  <a:lnTo>
                    <a:pt x="21286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CF869DF-5AF3-4551-8791-4590E2F1554D}"/>
                </a:ext>
              </a:extLst>
            </p:cNvPr>
            <p:cNvSpPr/>
            <p:nvPr/>
          </p:nvSpPr>
          <p:spPr>
            <a:xfrm>
              <a:off x="224376" y="1981943"/>
              <a:ext cx="281036" cy="187356"/>
            </a:xfrm>
            <a:custGeom>
              <a:avLst/>
              <a:gdLst>
                <a:gd name="connsiteX0" fmla="*/ 283340 w 281036"/>
                <a:gd name="connsiteY0" fmla="*/ 31 h 187356"/>
                <a:gd name="connsiteX1" fmla="*/ 9069 w 281036"/>
                <a:gd name="connsiteY1" fmla="*/ 188429 h 187356"/>
                <a:gd name="connsiteX2" fmla="*/ 283340 w 281036"/>
                <a:gd name="connsiteY2" fmla="*/ 31 h 187356"/>
                <a:gd name="connsiteX3" fmla="*/ 283340 w 281036"/>
                <a:gd name="connsiteY3" fmla="*/ 3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36" h="187356">
                  <a:moveTo>
                    <a:pt x="283340" y="31"/>
                  </a:moveTo>
                  <a:cubicBezTo>
                    <a:pt x="301555" y="552"/>
                    <a:pt x="68399" y="219655"/>
                    <a:pt x="9069" y="188429"/>
                  </a:cubicBezTo>
                  <a:cubicBezTo>
                    <a:pt x="-50781" y="157203"/>
                    <a:pt x="202151" y="-2571"/>
                    <a:pt x="283340" y="31"/>
                  </a:cubicBezTo>
                  <a:lnTo>
                    <a:pt x="283340" y="3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828397E5-2C1A-4E37-8F88-4A5352FCA1F9}"/>
                </a:ext>
              </a:extLst>
            </p:cNvPr>
            <p:cNvSpPr/>
            <p:nvPr/>
          </p:nvSpPr>
          <p:spPr>
            <a:xfrm>
              <a:off x="20016" y="1821680"/>
              <a:ext cx="296649" cy="192561"/>
            </a:xfrm>
            <a:custGeom>
              <a:avLst/>
              <a:gdLst>
                <a:gd name="connsiteX0" fmla="*/ 299301 w 296649"/>
                <a:gd name="connsiteY0" fmla="*/ 1 h 192560"/>
                <a:gd name="connsiteX1" fmla="*/ 8377 w 296649"/>
                <a:gd name="connsiteY1" fmla="*/ 188398 h 192560"/>
                <a:gd name="connsiteX2" fmla="*/ 299301 w 296649"/>
                <a:gd name="connsiteY2" fmla="*/ 1 h 192560"/>
                <a:gd name="connsiteX3" fmla="*/ 299301 w 296649"/>
                <a:gd name="connsiteY3" fmla="*/ 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649" h="192560">
                  <a:moveTo>
                    <a:pt x="299301" y="1"/>
                  </a:moveTo>
                  <a:cubicBezTo>
                    <a:pt x="311271" y="-520"/>
                    <a:pt x="63022" y="236278"/>
                    <a:pt x="8377" y="188398"/>
                  </a:cubicBezTo>
                  <a:cubicBezTo>
                    <a:pt x="-46790" y="141039"/>
                    <a:pt x="184284" y="5205"/>
                    <a:pt x="299301" y="1"/>
                  </a:cubicBezTo>
                  <a:lnTo>
                    <a:pt x="299301" y="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BC901EA4-29F4-46E8-A283-31AC3E7BC17F}"/>
                </a:ext>
              </a:extLst>
            </p:cNvPr>
            <p:cNvSpPr/>
            <p:nvPr/>
          </p:nvSpPr>
          <p:spPr>
            <a:xfrm>
              <a:off x="-163272" y="1655398"/>
              <a:ext cx="286241" cy="171743"/>
            </a:xfrm>
            <a:custGeom>
              <a:avLst/>
              <a:gdLst>
                <a:gd name="connsiteX0" fmla="*/ 288987 w 286240"/>
                <a:gd name="connsiteY0" fmla="*/ 1825 h 171743"/>
                <a:gd name="connsiteX1" fmla="*/ 10032 w 286240"/>
                <a:gd name="connsiteY1" fmla="*/ 166283 h 171743"/>
                <a:gd name="connsiteX2" fmla="*/ 288987 w 286240"/>
                <a:gd name="connsiteY2" fmla="*/ 1825 h 171743"/>
                <a:gd name="connsiteX3" fmla="*/ 288987 w 286240"/>
                <a:gd name="connsiteY3" fmla="*/ 1825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1743">
                  <a:moveTo>
                    <a:pt x="288987" y="1825"/>
                  </a:moveTo>
                  <a:cubicBezTo>
                    <a:pt x="288987" y="1825"/>
                    <a:pt x="74046" y="211560"/>
                    <a:pt x="10032" y="166283"/>
                  </a:cubicBezTo>
                  <a:cubicBezTo>
                    <a:pt x="-54502" y="121005"/>
                    <a:pt x="210401" y="-17431"/>
                    <a:pt x="288987" y="1825"/>
                  </a:cubicBezTo>
                  <a:lnTo>
                    <a:pt x="288987" y="182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39E92E25-BD6D-49EF-8C27-026F0B13742C}"/>
                </a:ext>
              </a:extLst>
            </p:cNvPr>
            <p:cNvSpPr/>
            <p:nvPr/>
          </p:nvSpPr>
          <p:spPr>
            <a:xfrm>
              <a:off x="-332427" y="1519408"/>
              <a:ext cx="270627" cy="78065"/>
            </a:xfrm>
            <a:custGeom>
              <a:avLst/>
              <a:gdLst>
                <a:gd name="connsiteX0" fmla="*/ 274427 w 270627"/>
                <a:gd name="connsiteY0" fmla="*/ 8748 h 78065"/>
                <a:gd name="connsiteX1" fmla="*/ 2238 w 270627"/>
                <a:gd name="connsiteY1" fmla="*/ 70679 h 78065"/>
                <a:gd name="connsiteX2" fmla="*/ 274427 w 270627"/>
                <a:gd name="connsiteY2" fmla="*/ 8748 h 78065"/>
                <a:gd name="connsiteX3" fmla="*/ 274427 w 270627"/>
                <a:gd name="connsiteY3" fmla="*/ 8748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78065">
                  <a:moveTo>
                    <a:pt x="274427" y="8748"/>
                  </a:moveTo>
                  <a:cubicBezTo>
                    <a:pt x="285876" y="12391"/>
                    <a:pt x="28780" y="106589"/>
                    <a:pt x="2238" y="70679"/>
                  </a:cubicBezTo>
                  <a:cubicBezTo>
                    <a:pt x="-23784" y="35290"/>
                    <a:pt x="183871" y="-21958"/>
                    <a:pt x="274427" y="8748"/>
                  </a:cubicBezTo>
                  <a:lnTo>
                    <a:pt x="274427" y="874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E27D6496-9C9B-4D7C-8CBE-8F05421003A3}"/>
                </a:ext>
              </a:extLst>
            </p:cNvPr>
            <p:cNvSpPr/>
            <p:nvPr/>
          </p:nvSpPr>
          <p:spPr>
            <a:xfrm>
              <a:off x="31442" y="1239132"/>
              <a:ext cx="62452" cy="182152"/>
            </a:xfrm>
            <a:custGeom>
              <a:avLst/>
              <a:gdLst>
                <a:gd name="connsiteX0" fmla="*/ 63566 w 62452"/>
                <a:gd name="connsiteY0" fmla="*/ 186498 h 182151"/>
                <a:gd name="connsiteX1" fmla="*/ 11002 w 62452"/>
                <a:gd name="connsiteY1" fmla="*/ 2785 h 182151"/>
                <a:gd name="connsiteX2" fmla="*/ 63566 w 62452"/>
                <a:gd name="connsiteY2" fmla="*/ 186498 h 182151"/>
                <a:gd name="connsiteX3" fmla="*/ 63566 w 62452"/>
                <a:gd name="connsiteY3" fmla="*/ 186498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52" h="182151">
                  <a:moveTo>
                    <a:pt x="63566" y="186498"/>
                  </a:moveTo>
                  <a:cubicBezTo>
                    <a:pt x="63566" y="186498"/>
                    <a:pt x="-31674" y="24123"/>
                    <a:pt x="11002" y="2785"/>
                  </a:cubicBezTo>
                  <a:cubicBezTo>
                    <a:pt x="53678" y="-18553"/>
                    <a:pt x="58362" y="86575"/>
                    <a:pt x="63566" y="186498"/>
                  </a:cubicBezTo>
                  <a:lnTo>
                    <a:pt x="63566" y="186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D1CB5D2F-748D-4624-8DEF-2468A7C5266D}"/>
                </a:ext>
              </a:extLst>
            </p:cNvPr>
            <p:cNvSpPr/>
            <p:nvPr/>
          </p:nvSpPr>
          <p:spPr>
            <a:xfrm>
              <a:off x="215546" y="1306429"/>
              <a:ext cx="72861" cy="202969"/>
            </a:xfrm>
            <a:custGeom>
              <a:avLst/>
              <a:gdLst>
                <a:gd name="connsiteX0" fmla="*/ 8011 w 72861"/>
                <a:gd name="connsiteY0" fmla="*/ 205073 h 202969"/>
                <a:gd name="connsiteX1" fmla="*/ 43921 w 72861"/>
                <a:gd name="connsiteY1" fmla="*/ 22 h 202969"/>
                <a:gd name="connsiteX2" fmla="*/ 8011 w 72861"/>
                <a:gd name="connsiteY2" fmla="*/ 205073 h 202969"/>
                <a:gd name="connsiteX3" fmla="*/ 8011 w 72861"/>
                <a:gd name="connsiteY3" fmla="*/ 205073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202969">
                  <a:moveTo>
                    <a:pt x="8011" y="205073"/>
                  </a:moveTo>
                  <a:cubicBezTo>
                    <a:pt x="8011" y="205073"/>
                    <a:pt x="-25297" y="2104"/>
                    <a:pt x="43921" y="22"/>
                  </a:cubicBezTo>
                  <a:cubicBezTo>
                    <a:pt x="113139" y="-2060"/>
                    <a:pt x="41319" y="143142"/>
                    <a:pt x="8011" y="205073"/>
                  </a:cubicBezTo>
                  <a:lnTo>
                    <a:pt x="8011" y="20507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FB378310-C47C-4D02-B102-9C32B61C38E4}"/>
                </a:ext>
              </a:extLst>
            </p:cNvPr>
            <p:cNvSpPr/>
            <p:nvPr/>
          </p:nvSpPr>
          <p:spPr>
            <a:xfrm>
              <a:off x="335971" y="1394420"/>
              <a:ext cx="104087" cy="192561"/>
            </a:xfrm>
            <a:custGeom>
              <a:avLst/>
              <a:gdLst>
                <a:gd name="connsiteX0" fmla="*/ 0 w 104087"/>
                <a:gd name="connsiteY0" fmla="*/ 193586 h 192560"/>
                <a:gd name="connsiteX1" fmla="*/ 95240 w 104087"/>
                <a:gd name="connsiteY1" fmla="*/ 504 h 192560"/>
                <a:gd name="connsiteX2" fmla="*/ 0 w 104087"/>
                <a:gd name="connsiteY2" fmla="*/ 193586 h 192560"/>
                <a:gd name="connsiteX3" fmla="*/ 0 w 104087"/>
                <a:gd name="connsiteY3" fmla="*/ 193586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92560">
                  <a:moveTo>
                    <a:pt x="0" y="193586"/>
                  </a:moveTo>
                  <a:cubicBezTo>
                    <a:pt x="0" y="193586"/>
                    <a:pt x="61932" y="-11466"/>
                    <a:pt x="95240" y="504"/>
                  </a:cubicBezTo>
                  <a:cubicBezTo>
                    <a:pt x="128548" y="12474"/>
                    <a:pt x="85872" y="143624"/>
                    <a:pt x="0" y="193586"/>
                  </a:cubicBezTo>
                  <a:lnTo>
                    <a:pt x="0" y="19358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010AAF9-A2A9-4D40-AD71-49D63846BC35}"/>
                </a:ext>
              </a:extLst>
            </p:cNvPr>
            <p:cNvSpPr/>
            <p:nvPr/>
          </p:nvSpPr>
          <p:spPr>
            <a:xfrm>
              <a:off x="479091" y="1495883"/>
              <a:ext cx="124905" cy="197765"/>
            </a:xfrm>
            <a:custGeom>
              <a:avLst/>
              <a:gdLst>
                <a:gd name="connsiteX0" fmla="*/ 0 w 124904"/>
                <a:gd name="connsiteY0" fmla="*/ 201935 h 197765"/>
                <a:gd name="connsiteX1" fmla="*/ 112415 w 124904"/>
                <a:gd name="connsiteY1" fmla="*/ 3649 h 197765"/>
                <a:gd name="connsiteX2" fmla="*/ 0 w 124904"/>
                <a:gd name="connsiteY2" fmla="*/ 201935 h 197765"/>
                <a:gd name="connsiteX3" fmla="*/ 0 w 124904"/>
                <a:gd name="connsiteY3" fmla="*/ 201935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97765">
                  <a:moveTo>
                    <a:pt x="0" y="201935"/>
                  </a:moveTo>
                  <a:cubicBezTo>
                    <a:pt x="0" y="201935"/>
                    <a:pt x="49962" y="-31740"/>
                    <a:pt x="112415" y="3649"/>
                  </a:cubicBezTo>
                  <a:cubicBezTo>
                    <a:pt x="173826" y="39559"/>
                    <a:pt x="30706" y="187883"/>
                    <a:pt x="0" y="201935"/>
                  </a:cubicBezTo>
                  <a:lnTo>
                    <a:pt x="0" y="2019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A5CAD19B-575D-4BD8-BC99-27E76F65DF0A}"/>
                </a:ext>
              </a:extLst>
            </p:cNvPr>
            <p:cNvSpPr/>
            <p:nvPr/>
          </p:nvSpPr>
          <p:spPr>
            <a:xfrm>
              <a:off x="648234" y="1632216"/>
              <a:ext cx="104087" cy="166539"/>
            </a:xfrm>
            <a:custGeom>
              <a:avLst/>
              <a:gdLst>
                <a:gd name="connsiteX0" fmla="*/ 0 w 104087"/>
                <a:gd name="connsiteY0" fmla="*/ 168127 h 166538"/>
                <a:gd name="connsiteX1" fmla="*/ 93158 w 104087"/>
                <a:gd name="connsiteY1" fmla="*/ 1068 h 166538"/>
                <a:gd name="connsiteX2" fmla="*/ 0 w 104087"/>
                <a:gd name="connsiteY2" fmla="*/ 168127 h 166538"/>
                <a:gd name="connsiteX3" fmla="*/ 0 w 104087"/>
                <a:gd name="connsiteY3" fmla="*/ 168127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66538">
                  <a:moveTo>
                    <a:pt x="0" y="168127"/>
                  </a:moveTo>
                  <a:cubicBezTo>
                    <a:pt x="0" y="168127"/>
                    <a:pt x="49962" y="-15586"/>
                    <a:pt x="93158" y="1068"/>
                  </a:cubicBezTo>
                  <a:cubicBezTo>
                    <a:pt x="136355" y="17721"/>
                    <a:pt x="67136" y="132217"/>
                    <a:pt x="0" y="168127"/>
                  </a:cubicBezTo>
                  <a:lnTo>
                    <a:pt x="0" y="1681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AC3A6864-D223-4B0F-A651-0F0806380B5E}"/>
                </a:ext>
              </a:extLst>
            </p:cNvPr>
            <p:cNvSpPr/>
            <p:nvPr/>
          </p:nvSpPr>
          <p:spPr>
            <a:xfrm>
              <a:off x="762730" y="1774470"/>
              <a:ext cx="109292" cy="140517"/>
            </a:xfrm>
            <a:custGeom>
              <a:avLst/>
              <a:gdLst>
                <a:gd name="connsiteX0" fmla="*/ 0 w 109291"/>
                <a:gd name="connsiteY0" fmla="*/ 142970 h 140517"/>
                <a:gd name="connsiteX1" fmla="*/ 100444 w 109291"/>
                <a:gd name="connsiteY1" fmla="*/ 1933 h 140517"/>
                <a:gd name="connsiteX2" fmla="*/ 0 w 109291"/>
                <a:gd name="connsiteY2" fmla="*/ 142970 h 140517"/>
                <a:gd name="connsiteX3" fmla="*/ 0 w 109291"/>
                <a:gd name="connsiteY3" fmla="*/ 14297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40517">
                  <a:moveTo>
                    <a:pt x="0" y="142970"/>
                  </a:moveTo>
                  <a:cubicBezTo>
                    <a:pt x="0" y="142970"/>
                    <a:pt x="59850" y="-19405"/>
                    <a:pt x="100444" y="1933"/>
                  </a:cubicBezTo>
                  <a:cubicBezTo>
                    <a:pt x="141039" y="23791"/>
                    <a:pt x="67136" y="114347"/>
                    <a:pt x="0" y="142970"/>
                  </a:cubicBezTo>
                  <a:lnTo>
                    <a:pt x="0" y="1429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835F0065-6B5B-409B-811D-3F2669842063}"/>
                </a:ext>
              </a:extLst>
            </p:cNvPr>
            <p:cNvSpPr/>
            <p:nvPr/>
          </p:nvSpPr>
          <p:spPr>
            <a:xfrm>
              <a:off x="881910" y="1893453"/>
              <a:ext cx="109292" cy="135313"/>
            </a:xfrm>
            <a:custGeom>
              <a:avLst/>
              <a:gdLst>
                <a:gd name="connsiteX0" fmla="*/ 0 w 109291"/>
                <a:gd name="connsiteY0" fmla="*/ 135881 h 135312"/>
                <a:gd name="connsiteX1" fmla="*/ 97842 w 109291"/>
                <a:gd name="connsiteY1" fmla="*/ 6814 h 135312"/>
                <a:gd name="connsiteX2" fmla="*/ 0 w 109291"/>
                <a:gd name="connsiteY2" fmla="*/ 135881 h 135312"/>
                <a:gd name="connsiteX3" fmla="*/ 0 w 109291"/>
                <a:gd name="connsiteY3" fmla="*/ 135881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35312">
                  <a:moveTo>
                    <a:pt x="0" y="135881"/>
                  </a:moveTo>
                  <a:cubicBezTo>
                    <a:pt x="0" y="135881"/>
                    <a:pt x="52564" y="-35862"/>
                    <a:pt x="97842" y="6814"/>
                  </a:cubicBezTo>
                  <a:cubicBezTo>
                    <a:pt x="143641" y="50010"/>
                    <a:pt x="64534" y="109860"/>
                    <a:pt x="0" y="135881"/>
                  </a:cubicBezTo>
                  <a:lnTo>
                    <a:pt x="0" y="13588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EA26974E-7C1B-4FB1-B116-457CB1987B9A}"/>
                </a:ext>
              </a:extLst>
            </p:cNvPr>
            <p:cNvSpPr/>
            <p:nvPr/>
          </p:nvSpPr>
          <p:spPr>
            <a:xfrm>
              <a:off x="982354" y="2045104"/>
              <a:ext cx="93679" cy="109291"/>
            </a:xfrm>
            <a:custGeom>
              <a:avLst/>
              <a:gdLst>
                <a:gd name="connsiteX0" fmla="*/ 0 w 93678"/>
                <a:gd name="connsiteY0" fmla="*/ 110695 h 109291"/>
                <a:gd name="connsiteX1" fmla="*/ 78586 w 93678"/>
                <a:gd name="connsiteY1" fmla="*/ 3486 h 109291"/>
                <a:gd name="connsiteX2" fmla="*/ 0 w 93678"/>
                <a:gd name="connsiteY2" fmla="*/ 110695 h 109291"/>
                <a:gd name="connsiteX3" fmla="*/ 0 w 93678"/>
                <a:gd name="connsiteY3" fmla="*/ 110695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09291">
                  <a:moveTo>
                    <a:pt x="0" y="110695"/>
                  </a:moveTo>
                  <a:cubicBezTo>
                    <a:pt x="0" y="110695"/>
                    <a:pt x="31226" y="-23057"/>
                    <a:pt x="78586" y="3486"/>
                  </a:cubicBezTo>
                  <a:cubicBezTo>
                    <a:pt x="126466" y="29507"/>
                    <a:pt x="81188" y="103409"/>
                    <a:pt x="0" y="110695"/>
                  </a:cubicBezTo>
                  <a:lnTo>
                    <a:pt x="0" y="11069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120A951-E3FD-4041-8E4C-3767A6580649}"/>
                </a:ext>
              </a:extLst>
            </p:cNvPr>
            <p:cNvSpPr/>
            <p:nvPr/>
          </p:nvSpPr>
          <p:spPr>
            <a:xfrm>
              <a:off x="1092167" y="2179453"/>
              <a:ext cx="88474" cy="98883"/>
            </a:xfrm>
            <a:custGeom>
              <a:avLst/>
              <a:gdLst>
                <a:gd name="connsiteX0" fmla="*/ 0 w 88474"/>
                <a:gd name="connsiteY0" fmla="*/ 102812 h 98882"/>
                <a:gd name="connsiteX1" fmla="*/ 85872 w 88474"/>
                <a:gd name="connsiteY1" fmla="*/ 7573 h 98882"/>
                <a:gd name="connsiteX2" fmla="*/ 0 w 88474"/>
                <a:gd name="connsiteY2" fmla="*/ 102812 h 98882"/>
                <a:gd name="connsiteX3" fmla="*/ 0 w 88474"/>
                <a:gd name="connsiteY3" fmla="*/ 102812 h 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98882">
                  <a:moveTo>
                    <a:pt x="0" y="102812"/>
                  </a:moveTo>
                  <a:cubicBezTo>
                    <a:pt x="0" y="102812"/>
                    <a:pt x="59850" y="-33021"/>
                    <a:pt x="85872" y="7573"/>
                  </a:cubicBezTo>
                  <a:cubicBezTo>
                    <a:pt x="111894" y="48167"/>
                    <a:pt x="0" y="102812"/>
                    <a:pt x="0" y="102812"/>
                  </a:cubicBezTo>
                  <a:lnTo>
                    <a:pt x="0" y="10281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7825A251-EBE5-4763-B875-74D855F313F6}"/>
                </a:ext>
              </a:extLst>
            </p:cNvPr>
            <p:cNvSpPr/>
            <p:nvPr/>
          </p:nvSpPr>
          <p:spPr>
            <a:xfrm>
              <a:off x="1180641" y="2294606"/>
              <a:ext cx="72861" cy="67656"/>
            </a:xfrm>
            <a:custGeom>
              <a:avLst/>
              <a:gdLst>
                <a:gd name="connsiteX0" fmla="*/ 0 w 72861"/>
                <a:gd name="connsiteY0" fmla="*/ 71449 h 67656"/>
                <a:gd name="connsiteX1" fmla="*/ 69218 w 72861"/>
                <a:gd name="connsiteY1" fmla="*/ 6915 h 67656"/>
                <a:gd name="connsiteX2" fmla="*/ 0 w 72861"/>
                <a:gd name="connsiteY2" fmla="*/ 71449 h 67656"/>
                <a:gd name="connsiteX3" fmla="*/ 0 w 72861"/>
                <a:gd name="connsiteY3" fmla="*/ 71449 h 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67656">
                  <a:moveTo>
                    <a:pt x="0" y="71449"/>
                  </a:moveTo>
                  <a:cubicBezTo>
                    <a:pt x="0" y="71449"/>
                    <a:pt x="33308" y="-26393"/>
                    <a:pt x="69218" y="6915"/>
                  </a:cubicBezTo>
                  <a:cubicBezTo>
                    <a:pt x="104608" y="40223"/>
                    <a:pt x="0" y="71449"/>
                    <a:pt x="0" y="71449"/>
                  </a:cubicBezTo>
                  <a:lnTo>
                    <a:pt x="0" y="71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5B8467C1-EFE0-454A-A9CC-087972B0C9C1}"/>
                </a:ext>
              </a:extLst>
            </p:cNvPr>
            <p:cNvSpPr/>
            <p:nvPr/>
          </p:nvSpPr>
          <p:spPr>
            <a:xfrm>
              <a:off x="989698" y="2566165"/>
              <a:ext cx="57248" cy="104087"/>
            </a:xfrm>
            <a:custGeom>
              <a:avLst/>
              <a:gdLst>
                <a:gd name="connsiteX0" fmla="*/ 61874 w 57248"/>
                <a:gd name="connsiteY0" fmla="*/ 257 h 104086"/>
                <a:gd name="connsiteX1" fmla="*/ 9310 w 57248"/>
                <a:gd name="connsiteY1" fmla="*/ 95496 h 104086"/>
                <a:gd name="connsiteX2" fmla="*/ 61874 w 57248"/>
                <a:gd name="connsiteY2" fmla="*/ 257 h 104086"/>
                <a:gd name="connsiteX3" fmla="*/ 61874 w 57248"/>
                <a:gd name="connsiteY3" fmla="*/ 25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8" h="104086">
                  <a:moveTo>
                    <a:pt x="61874" y="257"/>
                  </a:moveTo>
                  <a:cubicBezTo>
                    <a:pt x="61874" y="16391"/>
                    <a:pt x="-28682" y="48137"/>
                    <a:pt x="9310" y="95496"/>
                  </a:cubicBezTo>
                  <a:cubicBezTo>
                    <a:pt x="47302" y="143376"/>
                    <a:pt x="61874" y="-7029"/>
                    <a:pt x="61874" y="257"/>
                  </a:cubicBezTo>
                  <a:lnTo>
                    <a:pt x="61874" y="2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4C3112E7-B20C-4DD5-A2C7-B5C5BF0F6783}"/>
                </a:ext>
              </a:extLst>
            </p:cNvPr>
            <p:cNvSpPr/>
            <p:nvPr/>
          </p:nvSpPr>
          <p:spPr>
            <a:xfrm>
              <a:off x="2464947" y="3940271"/>
              <a:ext cx="104087" cy="88474"/>
            </a:xfrm>
            <a:custGeom>
              <a:avLst/>
              <a:gdLst>
                <a:gd name="connsiteX0" fmla="*/ 106303 w 104087"/>
                <a:gd name="connsiteY0" fmla="*/ 97 h 88473"/>
                <a:gd name="connsiteX1" fmla="*/ 3777 w 104087"/>
                <a:gd name="connsiteY1" fmla="*/ 83887 h 88473"/>
                <a:gd name="connsiteX2" fmla="*/ 106303 w 104087"/>
                <a:gd name="connsiteY2" fmla="*/ 97 h 88473"/>
                <a:gd name="connsiteX3" fmla="*/ 106303 w 104087"/>
                <a:gd name="connsiteY3" fmla="*/ 97 h 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88473">
                  <a:moveTo>
                    <a:pt x="106303" y="97"/>
                  </a:moveTo>
                  <a:cubicBezTo>
                    <a:pt x="99017" y="-2505"/>
                    <a:pt x="-22765" y="47977"/>
                    <a:pt x="3777" y="83887"/>
                  </a:cubicBezTo>
                  <a:cubicBezTo>
                    <a:pt x="30320" y="119797"/>
                    <a:pt x="106303" y="97"/>
                    <a:pt x="106303" y="97"/>
                  </a:cubicBezTo>
                  <a:lnTo>
                    <a:pt x="106303" y="9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8082A7A0-7492-49D4-B770-021F08448455}"/>
                </a:ext>
              </a:extLst>
            </p:cNvPr>
            <p:cNvSpPr/>
            <p:nvPr/>
          </p:nvSpPr>
          <p:spPr>
            <a:xfrm>
              <a:off x="2588585" y="4028842"/>
              <a:ext cx="124905" cy="114496"/>
            </a:xfrm>
            <a:custGeom>
              <a:avLst/>
              <a:gdLst>
                <a:gd name="connsiteX0" fmla="*/ 125786 w 124904"/>
                <a:gd name="connsiteY0" fmla="*/ 0 h 114495"/>
                <a:gd name="connsiteX1" fmla="*/ 6606 w 124904"/>
                <a:gd name="connsiteY1" fmla="*/ 107210 h 114495"/>
                <a:gd name="connsiteX2" fmla="*/ 125786 w 124904"/>
                <a:gd name="connsiteY2" fmla="*/ 0 h 114495"/>
                <a:gd name="connsiteX3" fmla="*/ 125786 w 124904"/>
                <a:gd name="connsiteY3" fmla="*/ 0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04" h="114495">
                  <a:moveTo>
                    <a:pt x="125786" y="0"/>
                  </a:moveTo>
                  <a:cubicBezTo>
                    <a:pt x="125786" y="0"/>
                    <a:pt x="-33988" y="59850"/>
                    <a:pt x="6606" y="107210"/>
                  </a:cubicBezTo>
                  <a:cubicBezTo>
                    <a:pt x="47200" y="155090"/>
                    <a:pt x="125786" y="0"/>
                    <a:pt x="125786" y="0"/>
                  </a:cubicBezTo>
                  <a:lnTo>
                    <a:pt x="12578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FFCFE87-B40D-427A-BE5C-2AB6A32335FB}"/>
                </a:ext>
              </a:extLst>
            </p:cNvPr>
            <p:cNvSpPr/>
            <p:nvPr/>
          </p:nvSpPr>
          <p:spPr>
            <a:xfrm>
              <a:off x="2709010" y="4136052"/>
              <a:ext cx="140518" cy="140517"/>
            </a:xfrm>
            <a:custGeom>
              <a:avLst/>
              <a:gdLst>
                <a:gd name="connsiteX0" fmla="*/ 143796 w 140518"/>
                <a:gd name="connsiteY0" fmla="*/ 0 h 140517"/>
                <a:gd name="connsiteX1" fmla="*/ 7962 w 140518"/>
                <a:gd name="connsiteY1" fmla="*/ 123863 h 140517"/>
                <a:gd name="connsiteX2" fmla="*/ 143796 w 140518"/>
                <a:gd name="connsiteY2" fmla="*/ 0 h 140517"/>
                <a:gd name="connsiteX3" fmla="*/ 143796 w 140518"/>
                <a:gd name="connsiteY3" fmla="*/ 0 h 14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40517">
                  <a:moveTo>
                    <a:pt x="143796" y="0"/>
                  </a:moveTo>
                  <a:cubicBezTo>
                    <a:pt x="143796" y="0"/>
                    <a:pt x="-39918" y="43196"/>
                    <a:pt x="7962" y="123863"/>
                  </a:cubicBezTo>
                  <a:cubicBezTo>
                    <a:pt x="55842" y="205572"/>
                    <a:pt x="143796" y="0"/>
                    <a:pt x="143796" y="0"/>
                  </a:cubicBezTo>
                  <a:lnTo>
                    <a:pt x="143796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B23F37F8-6F77-4431-997F-2ACF62AB49EA}"/>
                </a:ext>
              </a:extLst>
            </p:cNvPr>
            <p:cNvSpPr/>
            <p:nvPr/>
          </p:nvSpPr>
          <p:spPr>
            <a:xfrm>
              <a:off x="2811057" y="4257833"/>
              <a:ext cx="150927" cy="171743"/>
            </a:xfrm>
            <a:custGeom>
              <a:avLst/>
              <a:gdLst>
                <a:gd name="connsiteX0" fmla="*/ 154164 w 150926"/>
                <a:gd name="connsiteY0" fmla="*/ 0 h 171743"/>
                <a:gd name="connsiteX1" fmla="*/ 6360 w 150926"/>
                <a:gd name="connsiteY1" fmla="*/ 167060 h 171743"/>
                <a:gd name="connsiteX2" fmla="*/ 154164 w 150926"/>
                <a:gd name="connsiteY2" fmla="*/ 0 h 171743"/>
                <a:gd name="connsiteX3" fmla="*/ 154164 w 150926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26" h="171743">
                  <a:moveTo>
                    <a:pt x="154164" y="0"/>
                  </a:moveTo>
                  <a:cubicBezTo>
                    <a:pt x="154164" y="0"/>
                    <a:pt x="-36837" y="114496"/>
                    <a:pt x="6360" y="167060"/>
                  </a:cubicBezTo>
                  <a:cubicBezTo>
                    <a:pt x="49035" y="219623"/>
                    <a:pt x="154164" y="0"/>
                    <a:pt x="154164" y="0"/>
                  </a:cubicBezTo>
                  <a:lnTo>
                    <a:pt x="154164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6842D7E8-857E-4C28-9DBD-F2C7DEDB019E}"/>
                </a:ext>
              </a:extLst>
            </p:cNvPr>
            <p:cNvSpPr/>
            <p:nvPr/>
          </p:nvSpPr>
          <p:spPr>
            <a:xfrm>
              <a:off x="2927407" y="4393762"/>
              <a:ext cx="161336" cy="182152"/>
            </a:xfrm>
            <a:custGeom>
              <a:avLst/>
              <a:gdLst>
                <a:gd name="connsiteX0" fmla="*/ 164280 w 161335"/>
                <a:gd name="connsiteY0" fmla="*/ 424 h 182151"/>
                <a:gd name="connsiteX1" fmla="*/ 6587 w 161335"/>
                <a:gd name="connsiteY1" fmla="*/ 174770 h 182151"/>
                <a:gd name="connsiteX2" fmla="*/ 164280 w 161335"/>
                <a:gd name="connsiteY2" fmla="*/ 424 h 182151"/>
                <a:gd name="connsiteX3" fmla="*/ 164280 w 161335"/>
                <a:gd name="connsiteY3" fmla="*/ 424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182151">
                  <a:moveTo>
                    <a:pt x="164280" y="424"/>
                  </a:moveTo>
                  <a:cubicBezTo>
                    <a:pt x="164280" y="424"/>
                    <a:pt x="-38691" y="114920"/>
                    <a:pt x="6587" y="174770"/>
                  </a:cubicBezTo>
                  <a:cubicBezTo>
                    <a:pt x="51865" y="234100"/>
                    <a:pt x="164280" y="-11545"/>
                    <a:pt x="164280" y="424"/>
                  </a:cubicBezTo>
                  <a:lnTo>
                    <a:pt x="164280" y="4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CCC27F36-A0E8-42CA-A180-1F6632DAFFEF}"/>
                </a:ext>
              </a:extLst>
            </p:cNvPr>
            <p:cNvSpPr/>
            <p:nvPr/>
          </p:nvSpPr>
          <p:spPr>
            <a:xfrm>
              <a:off x="3006978" y="4605918"/>
              <a:ext cx="135314" cy="130109"/>
            </a:xfrm>
            <a:custGeom>
              <a:avLst/>
              <a:gdLst>
                <a:gd name="connsiteX0" fmla="*/ 137273 w 135313"/>
                <a:gd name="connsiteY0" fmla="*/ 85 h 130108"/>
                <a:gd name="connsiteX1" fmla="*/ 3521 w 135313"/>
                <a:gd name="connsiteY1" fmla="*/ 119265 h 130108"/>
                <a:gd name="connsiteX2" fmla="*/ 133110 w 135313"/>
                <a:gd name="connsiteY2" fmla="*/ 6851 h 130108"/>
                <a:gd name="connsiteX3" fmla="*/ 137273 w 135313"/>
                <a:gd name="connsiteY3" fmla="*/ 85 h 130108"/>
                <a:gd name="connsiteX4" fmla="*/ 137273 w 135313"/>
                <a:gd name="connsiteY4" fmla="*/ 85 h 1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13" h="130108">
                  <a:moveTo>
                    <a:pt x="137273" y="85"/>
                  </a:moveTo>
                  <a:cubicBezTo>
                    <a:pt x="129987" y="-2517"/>
                    <a:pt x="-25103" y="54731"/>
                    <a:pt x="3521" y="119265"/>
                  </a:cubicBezTo>
                  <a:cubicBezTo>
                    <a:pt x="28502" y="175992"/>
                    <a:pt x="113333" y="40159"/>
                    <a:pt x="133110" y="6851"/>
                  </a:cubicBezTo>
                  <a:cubicBezTo>
                    <a:pt x="135712" y="3208"/>
                    <a:pt x="137273" y="85"/>
                    <a:pt x="137273" y="85"/>
                  </a:cubicBezTo>
                  <a:lnTo>
                    <a:pt x="137273" y="8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DC146D97-1EFC-44DA-8134-C7CD4012F408}"/>
                </a:ext>
              </a:extLst>
            </p:cNvPr>
            <p:cNvSpPr/>
            <p:nvPr/>
          </p:nvSpPr>
          <p:spPr>
            <a:xfrm>
              <a:off x="3102608" y="4722700"/>
              <a:ext cx="109292" cy="192561"/>
            </a:xfrm>
            <a:custGeom>
              <a:avLst/>
              <a:gdLst>
                <a:gd name="connsiteX0" fmla="*/ 110862 w 109291"/>
                <a:gd name="connsiteY0" fmla="*/ 401 h 192560"/>
                <a:gd name="connsiteX1" fmla="*/ 10418 w 109291"/>
                <a:gd name="connsiteY1" fmla="*/ 186717 h 192560"/>
                <a:gd name="connsiteX2" fmla="*/ 110862 w 109291"/>
                <a:gd name="connsiteY2" fmla="*/ 401 h 192560"/>
                <a:gd name="connsiteX3" fmla="*/ 110862 w 109291"/>
                <a:gd name="connsiteY3" fmla="*/ 401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192560">
                  <a:moveTo>
                    <a:pt x="110862" y="401"/>
                  </a:moveTo>
                  <a:cubicBezTo>
                    <a:pt x="106178" y="11330"/>
                    <a:pt x="-39544" y="124265"/>
                    <a:pt x="10418" y="186717"/>
                  </a:cubicBezTo>
                  <a:cubicBezTo>
                    <a:pt x="60380" y="248649"/>
                    <a:pt x="115546" y="-11569"/>
                    <a:pt x="110862" y="401"/>
                  </a:cubicBezTo>
                  <a:lnTo>
                    <a:pt x="110862" y="4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0846DF14-24BF-482A-A9DF-DD4FC6E4C406}"/>
                </a:ext>
              </a:extLst>
            </p:cNvPr>
            <p:cNvSpPr/>
            <p:nvPr/>
          </p:nvSpPr>
          <p:spPr>
            <a:xfrm>
              <a:off x="3191235" y="4899529"/>
              <a:ext cx="83270" cy="187356"/>
            </a:xfrm>
            <a:custGeom>
              <a:avLst/>
              <a:gdLst>
                <a:gd name="connsiteX0" fmla="*/ 84167 w 83269"/>
                <a:gd name="connsiteY0" fmla="*/ 0 h 187356"/>
                <a:gd name="connsiteX1" fmla="*/ 10265 w 83269"/>
                <a:gd name="connsiteY1" fmla="*/ 181111 h 187356"/>
                <a:gd name="connsiteX2" fmla="*/ 84167 w 83269"/>
                <a:gd name="connsiteY2" fmla="*/ 0 h 187356"/>
                <a:gd name="connsiteX3" fmla="*/ 84167 w 83269"/>
                <a:gd name="connsiteY3" fmla="*/ 0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187356">
                  <a:moveTo>
                    <a:pt x="84167" y="0"/>
                  </a:moveTo>
                  <a:cubicBezTo>
                    <a:pt x="84167" y="0"/>
                    <a:pt x="-35013" y="133751"/>
                    <a:pt x="10265" y="181111"/>
                  </a:cubicBezTo>
                  <a:cubicBezTo>
                    <a:pt x="55543" y="229511"/>
                    <a:pt x="84167" y="0"/>
                    <a:pt x="84167" y="0"/>
                  </a:cubicBezTo>
                  <a:lnTo>
                    <a:pt x="84167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4D324C07-294F-40BF-9BED-4E1D6D409495}"/>
                </a:ext>
              </a:extLst>
            </p:cNvPr>
            <p:cNvSpPr/>
            <p:nvPr/>
          </p:nvSpPr>
          <p:spPr>
            <a:xfrm>
              <a:off x="3346786" y="5045250"/>
              <a:ext cx="52044" cy="208174"/>
            </a:xfrm>
            <a:custGeom>
              <a:avLst/>
              <a:gdLst>
                <a:gd name="connsiteX0" fmla="*/ 26458 w 52043"/>
                <a:gd name="connsiteY0" fmla="*/ 0 h 208173"/>
                <a:gd name="connsiteX1" fmla="*/ 29060 w 52043"/>
                <a:gd name="connsiteY1" fmla="*/ 207653 h 208173"/>
                <a:gd name="connsiteX2" fmla="*/ 26458 w 52043"/>
                <a:gd name="connsiteY2" fmla="*/ 0 h 208173"/>
                <a:gd name="connsiteX3" fmla="*/ 26458 w 52043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208173">
                  <a:moveTo>
                    <a:pt x="26458" y="0"/>
                  </a:moveTo>
                  <a:cubicBezTo>
                    <a:pt x="23856" y="11970"/>
                    <a:pt x="-33392" y="167059"/>
                    <a:pt x="29060" y="207653"/>
                  </a:cubicBezTo>
                  <a:cubicBezTo>
                    <a:pt x="90992" y="248247"/>
                    <a:pt x="26458" y="0"/>
                    <a:pt x="26458" y="0"/>
                  </a:cubicBezTo>
                  <a:lnTo>
                    <a:pt x="2645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DC5867C-AA76-49A1-AFC5-F03639873B88}"/>
                </a:ext>
              </a:extLst>
            </p:cNvPr>
            <p:cNvSpPr/>
            <p:nvPr/>
          </p:nvSpPr>
          <p:spPr>
            <a:xfrm>
              <a:off x="3456072" y="5007255"/>
              <a:ext cx="208175" cy="234195"/>
            </a:xfrm>
            <a:custGeom>
              <a:avLst/>
              <a:gdLst>
                <a:gd name="connsiteX0" fmla="*/ 442 w 208174"/>
                <a:gd name="connsiteY0" fmla="*/ 3 h 234195"/>
                <a:gd name="connsiteX1" fmla="*/ 193525 w 208174"/>
                <a:gd name="connsiteY1" fmla="*/ 233678 h 234195"/>
                <a:gd name="connsiteX2" fmla="*/ 442 w 208174"/>
                <a:gd name="connsiteY2" fmla="*/ 3 h 234195"/>
                <a:gd name="connsiteX3" fmla="*/ 442 w 208174"/>
                <a:gd name="connsiteY3" fmla="*/ 3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74" h="234195">
                  <a:moveTo>
                    <a:pt x="442" y="3"/>
                  </a:moveTo>
                  <a:cubicBezTo>
                    <a:pt x="-8405" y="-1038"/>
                    <a:pt x="117541" y="264904"/>
                    <a:pt x="193525" y="233678"/>
                  </a:cubicBezTo>
                  <a:cubicBezTo>
                    <a:pt x="270029" y="202452"/>
                    <a:pt x="81630" y="9371"/>
                    <a:pt x="442" y="3"/>
                  </a:cubicBezTo>
                  <a:lnTo>
                    <a:pt x="442" y="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2262DF30-6F3D-453E-B94F-0ED603F547A3}"/>
                </a:ext>
              </a:extLst>
            </p:cNvPr>
            <p:cNvSpPr/>
            <p:nvPr/>
          </p:nvSpPr>
          <p:spPr>
            <a:xfrm>
              <a:off x="3458971" y="4834169"/>
              <a:ext cx="244606" cy="57248"/>
            </a:xfrm>
            <a:custGeom>
              <a:avLst/>
              <a:gdLst>
                <a:gd name="connsiteX0" fmla="*/ 145 w 244605"/>
                <a:gd name="connsiteY0" fmla="*/ 55992 h 57247"/>
                <a:gd name="connsiteX1" fmla="*/ 248394 w 244605"/>
                <a:gd name="connsiteY1" fmla="*/ 18000 h 57247"/>
                <a:gd name="connsiteX2" fmla="*/ 145 w 244605"/>
                <a:gd name="connsiteY2" fmla="*/ 55992 h 57247"/>
                <a:gd name="connsiteX3" fmla="*/ 145 w 244605"/>
                <a:gd name="connsiteY3" fmla="*/ 55992 h 5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05" h="57247">
                  <a:moveTo>
                    <a:pt x="145" y="55992"/>
                  </a:moveTo>
                  <a:cubicBezTo>
                    <a:pt x="-7141" y="54951"/>
                    <a:pt x="262445" y="75248"/>
                    <a:pt x="248394" y="18000"/>
                  </a:cubicBezTo>
                  <a:cubicBezTo>
                    <a:pt x="233821" y="-39248"/>
                    <a:pt x="14197" y="58594"/>
                    <a:pt x="145" y="55992"/>
                  </a:cubicBezTo>
                  <a:lnTo>
                    <a:pt x="145" y="5599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6E2C68A-BFAC-421F-97FE-78A3B7D32FEE}"/>
                </a:ext>
              </a:extLst>
            </p:cNvPr>
            <p:cNvSpPr/>
            <p:nvPr/>
          </p:nvSpPr>
          <p:spPr>
            <a:xfrm>
              <a:off x="3415920" y="4616803"/>
              <a:ext cx="202971" cy="104087"/>
            </a:xfrm>
            <a:custGeom>
              <a:avLst/>
              <a:gdLst>
                <a:gd name="connsiteX0" fmla="*/ 0 w 202970"/>
                <a:gd name="connsiteY0" fmla="*/ 108900 h 104086"/>
                <a:gd name="connsiteX1" fmla="*/ 202971 w 202970"/>
                <a:gd name="connsiteY1" fmla="*/ 11059 h 104086"/>
                <a:gd name="connsiteX2" fmla="*/ 0 w 202970"/>
                <a:gd name="connsiteY2" fmla="*/ 108900 h 104086"/>
                <a:gd name="connsiteX3" fmla="*/ 0 w 202970"/>
                <a:gd name="connsiteY3" fmla="*/ 10890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70" h="104086">
                  <a:moveTo>
                    <a:pt x="0" y="108900"/>
                  </a:moveTo>
                  <a:cubicBezTo>
                    <a:pt x="0" y="108900"/>
                    <a:pt x="219624" y="49050"/>
                    <a:pt x="202971" y="11059"/>
                  </a:cubicBezTo>
                  <a:cubicBezTo>
                    <a:pt x="186317" y="-27454"/>
                    <a:pt x="38512" y="41764"/>
                    <a:pt x="0" y="108900"/>
                  </a:cubicBezTo>
                  <a:lnTo>
                    <a:pt x="0" y="10890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E6759777-236F-4BAF-A20C-619988DF9AFE}"/>
                </a:ext>
              </a:extLst>
            </p:cNvPr>
            <p:cNvSpPr/>
            <p:nvPr/>
          </p:nvSpPr>
          <p:spPr>
            <a:xfrm>
              <a:off x="3358627" y="4410369"/>
              <a:ext cx="182153" cy="135313"/>
            </a:xfrm>
            <a:custGeom>
              <a:avLst/>
              <a:gdLst>
                <a:gd name="connsiteX0" fmla="*/ 45 w 182153"/>
                <a:gd name="connsiteY0" fmla="*/ 138387 h 135312"/>
                <a:gd name="connsiteX1" fmla="*/ 179075 w 182153"/>
                <a:gd name="connsiteY1" fmla="*/ 16605 h 135312"/>
                <a:gd name="connsiteX2" fmla="*/ 45 w 182153"/>
                <a:gd name="connsiteY2" fmla="*/ 138387 h 135312"/>
                <a:gd name="connsiteX3" fmla="*/ 45 w 182153"/>
                <a:gd name="connsiteY3" fmla="*/ 138387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53" h="135312">
                  <a:moveTo>
                    <a:pt x="45" y="138387"/>
                  </a:moveTo>
                  <a:cubicBezTo>
                    <a:pt x="-3598" y="147755"/>
                    <a:pt x="217067" y="71771"/>
                    <a:pt x="179075" y="16605"/>
                  </a:cubicBezTo>
                  <a:cubicBezTo>
                    <a:pt x="141083" y="-38040"/>
                    <a:pt x="31271" y="52515"/>
                    <a:pt x="45" y="138387"/>
                  </a:cubicBezTo>
                  <a:lnTo>
                    <a:pt x="45" y="13838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371076A9-961B-49C1-8A8F-24CDEE82006A}"/>
                </a:ext>
              </a:extLst>
            </p:cNvPr>
            <p:cNvSpPr/>
            <p:nvPr/>
          </p:nvSpPr>
          <p:spPr>
            <a:xfrm>
              <a:off x="3272789" y="4243010"/>
              <a:ext cx="140518" cy="124904"/>
            </a:xfrm>
            <a:custGeom>
              <a:avLst/>
              <a:gdLst>
                <a:gd name="connsiteX0" fmla="*/ 10 w 140518"/>
                <a:gd name="connsiteY0" fmla="*/ 124635 h 124904"/>
                <a:gd name="connsiteX1" fmla="*/ 141049 w 140518"/>
                <a:gd name="connsiteY1" fmla="*/ 14823 h 124904"/>
                <a:gd name="connsiteX2" fmla="*/ 10 w 140518"/>
                <a:gd name="connsiteY2" fmla="*/ 124635 h 124904"/>
                <a:gd name="connsiteX3" fmla="*/ 10 w 140518"/>
                <a:gd name="connsiteY3" fmla="*/ 124635 h 12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24904">
                  <a:moveTo>
                    <a:pt x="10" y="124635"/>
                  </a:moveTo>
                  <a:cubicBezTo>
                    <a:pt x="-1551" y="131921"/>
                    <a:pt x="171755" y="62703"/>
                    <a:pt x="141049" y="14823"/>
                  </a:cubicBezTo>
                  <a:cubicBezTo>
                    <a:pt x="109823" y="-33056"/>
                    <a:pt x="14583" y="43447"/>
                    <a:pt x="10" y="124635"/>
                  </a:cubicBezTo>
                  <a:lnTo>
                    <a:pt x="10" y="124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63DA60A2-2A0F-4905-A298-084D6491564D}"/>
                </a:ext>
              </a:extLst>
            </p:cNvPr>
            <p:cNvSpPr/>
            <p:nvPr/>
          </p:nvSpPr>
          <p:spPr>
            <a:xfrm>
              <a:off x="3186928" y="4062570"/>
              <a:ext cx="114496" cy="114496"/>
            </a:xfrm>
            <a:custGeom>
              <a:avLst/>
              <a:gdLst>
                <a:gd name="connsiteX0" fmla="*/ 0 w 114496"/>
                <a:gd name="connsiteY0" fmla="*/ 118759 h 114495"/>
                <a:gd name="connsiteX1" fmla="*/ 109812 w 114496"/>
                <a:gd name="connsiteY1" fmla="*/ 4264 h 114495"/>
                <a:gd name="connsiteX2" fmla="*/ 0 w 114496"/>
                <a:gd name="connsiteY2" fmla="*/ 118759 h 114495"/>
                <a:gd name="connsiteX3" fmla="*/ 0 w 114496"/>
                <a:gd name="connsiteY3" fmla="*/ 118759 h 1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114495">
                  <a:moveTo>
                    <a:pt x="0" y="118759"/>
                  </a:moveTo>
                  <a:cubicBezTo>
                    <a:pt x="0" y="118759"/>
                    <a:pt x="155090" y="34969"/>
                    <a:pt x="109812" y="4264"/>
                  </a:cubicBezTo>
                  <a:cubicBezTo>
                    <a:pt x="64534" y="-26442"/>
                    <a:pt x="0" y="118759"/>
                    <a:pt x="0" y="118759"/>
                  </a:cubicBezTo>
                  <a:lnTo>
                    <a:pt x="0" y="11875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8CD4CD80-98A1-43C1-9D71-984AAF769680}"/>
                </a:ext>
              </a:extLst>
            </p:cNvPr>
            <p:cNvSpPr/>
            <p:nvPr/>
          </p:nvSpPr>
          <p:spPr>
            <a:xfrm>
              <a:off x="3063047" y="3949228"/>
              <a:ext cx="72861" cy="104087"/>
            </a:xfrm>
            <a:custGeom>
              <a:avLst/>
              <a:gdLst>
                <a:gd name="connsiteX0" fmla="*/ 17 w 72861"/>
                <a:gd name="connsiteY0" fmla="*/ 105635 h 104086"/>
                <a:gd name="connsiteX1" fmla="*/ 57265 w 72861"/>
                <a:gd name="connsiteY1" fmla="*/ 5192 h 104086"/>
                <a:gd name="connsiteX2" fmla="*/ 17 w 72861"/>
                <a:gd name="connsiteY2" fmla="*/ 105635 h 104086"/>
                <a:gd name="connsiteX3" fmla="*/ 17 w 72861"/>
                <a:gd name="connsiteY3" fmla="*/ 105635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04086">
                  <a:moveTo>
                    <a:pt x="17" y="105635"/>
                  </a:moveTo>
                  <a:cubicBezTo>
                    <a:pt x="17" y="105635"/>
                    <a:pt x="117115" y="39020"/>
                    <a:pt x="57265" y="5192"/>
                  </a:cubicBezTo>
                  <a:cubicBezTo>
                    <a:pt x="-2586" y="-27596"/>
                    <a:pt x="17" y="105635"/>
                    <a:pt x="17" y="105635"/>
                  </a:cubicBezTo>
                  <a:lnTo>
                    <a:pt x="17" y="10563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4C8659A-2374-49E9-9555-858C613932EC}"/>
                </a:ext>
              </a:extLst>
            </p:cNvPr>
            <p:cNvSpPr/>
            <p:nvPr/>
          </p:nvSpPr>
          <p:spPr>
            <a:xfrm>
              <a:off x="2952549" y="3842018"/>
              <a:ext cx="52044" cy="109291"/>
            </a:xfrm>
            <a:custGeom>
              <a:avLst/>
              <a:gdLst>
                <a:gd name="connsiteX0" fmla="*/ 702 w 52043"/>
                <a:gd name="connsiteY0" fmla="*/ 110321 h 109291"/>
                <a:gd name="connsiteX1" fmla="*/ 38694 w 52043"/>
                <a:gd name="connsiteY1" fmla="*/ 3111 h 109291"/>
                <a:gd name="connsiteX2" fmla="*/ 702 w 52043"/>
                <a:gd name="connsiteY2" fmla="*/ 110321 h 109291"/>
                <a:gd name="connsiteX3" fmla="*/ 702 w 52043"/>
                <a:gd name="connsiteY3" fmla="*/ 110321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43" h="109291">
                  <a:moveTo>
                    <a:pt x="702" y="110321"/>
                  </a:moveTo>
                  <a:cubicBezTo>
                    <a:pt x="-859" y="117086"/>
                    <a:pt x="91259" y="26531"/>
                    <a:pt x="38694" y="3111"/>
                  </a:cubicBezTo>
                  <a:cubicBezTo>
                    <a:pt x="-13870" y="-20829"/>
                    <a:pt x="3305" y="100953"/>
                    <a:pt x="702" y="110321"/>
                  </a:cubicBezTo>
                  <a:lnTo>
                    <a:pt x="702" y="11032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67984DD-E44C-445F-8C84-CF2250E627DF}"/>
                </a:ext>
              </a:extLst>
            </p:cNvPr>
            <p:cNvSpPr/>
            <p:nvPr/>
          </p:nvSpPr>
          <p:spPr>
            <a:xfrm>
              <a:off x="2806012" y="3778766"/>
              <a:ext cx="46839" cy="83269"/>
            </a:xfrm>
            <a:custGeom>
              <a:avLst/>
              <a:gdLst>
                <a:gd name="connsiteX0" fmla="*/ 16089 w 46839"/>
                <a:gd name="connsiteY0" fmla="*/ 87701 h 83269"/>
                <a:gd name="connsiteX1" fmla="*/ 28059 w 46839"/>
                <a:gd name="connsiteY1" fmla="*/ 1830 h 83269"/>
                <a:gd name="connsiteX2" fmla="*/ 16089 w 46839"/>
                <a:gd name="connsiteY2" fmla="*/ 87701 h 83269"/>
                <a:gd name="connsiteX3" fmla="*/ 16089 w 46839"/>
                <a:gd name="connsiteY3" fmla="*/ 87701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9" h="83269">
                  <a:moveTo>
                    <a:pt x="16089" y="87701"/>
                  </a:moveTo>
                  <a:cubicBezTo>
                    <a:pt x="16089" y="87701"/>
                    <a:pt x="82705" y="18483"/>
                    <a:pt x="28059" y="1830"/>
                  </a:cubicBezTo>
                  <a:cubicBezTo>
                    <a:pt x="-27107" y="-14824"/>
                    <a:pt x="16089" y="87701"/>
                    <a:pt x="16089" y="87701"/>
                  </a:cubicBezTo>
                  <a:lnTo>
                    <a:pt x="16089" y="8770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D0B10A83-D953-4362-A3AB-09E4D314560B}"/>
                </a:ext>
              </a:extLst>
            </p:cNvPr>
            <p:cNvSpPr/>
            <p:nvPr/>
          </p:nvSpPr>
          <p:spPr>
            <a:xfrm>
              <a:off x="3226215" y="3358994"/>
              <a:ext cx="41635" cy="104087"/>
            </a:xfrm>
            <a:custGeom>
              <a:avLst/>
              <a:gdLst>
                <a:gd name="connsiteX0" fmla="*/ 41901 w 41634"/>
                <a:gd name="connsiteY0" fmla="*/ 570 h 104086"/>
                <a:gd name="connsiteX1" fmla="*/ 16920 w 41634"/>
                <a:gd name="connsiteY1" fmla="*/ 97371 h 104086"/>
                <a:gd name="connsiteX2" fmla="*/ 41901 w 41634"/>
                <a:gd name="connsiteY2" fmla="*/ 570 h 104086"/>
                <a:gd name="connsiteX3" fmla="*/ 41901 w 41634"/>
                <a:gd name="connsiteY3" fmla="*/ 570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34" h="104086">
                  <a:moveTo>
                    <a:pt x="41901" y="570"/>
                  </a:moveTo>
                  <a:cubicBezTo>
                    <a:pt x="55432" y="8897"/>
                    <a:pt x="-36685" y="54175"/>
                    <a:pt x="16920" y="97371"/>
                  </a:cubicBezTo>
                  <a:cubicBezTo>
                    <a:pt x="70525" y="140046"/>
                    <a:pt x="24206" y="-10359"/>
                    <a:pt x="41901" y="570"/>
                  </a:cubicBezTo>
                  <a:lnTo>
                    <a:pt x="41901" y="57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67C43F4-1DB0-4FD3-AB29-37F06050AD06}"/>
                </a:ext>
              </a:extLst>
            </p:cNvPr>
            <p:cNvSpPr/>
            <p:nvPr/>
          </p:nvSpPr>
          <p:spPr>
            <a:xfrm>
              <a:off x="3436146" y="3348635"/>
              <a:ext cx="93679" cy="182152"/>
            </a:xfrm>
            <a:custGeom>
              <a:avLst/>
              <a:gdLst>
                <a:gd name="connsiteX0" fmla="*/ 68248 w 93678"/>
                <a:gd name="connsiteY0" fmla="*/ 0 h 182151"/>
                <a:gd name="connsiteX1" fmla="*/ 39624 w 93678"/>
                <a:gd name="connsiteY1" fmla="*/ 175386 h 182151"/>
                <a:gd name="connsiteX2" fmla="*/ 68248 w 93678"/>
                <a:gd name="connsiteY2" fmla="*/ 0 h 182151"/>
                <a:gd name="connsiteX3" fmla="*/ 68248 w 93678"/>
                <a:gd name="connsiteY3" fmla="*/ 0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182151">
                  <a:moveTo>
                    <a:pt x="68248" y="0"/>
                  </a:moveTo>
                  <a:cubicBezTo>
                    <a:pt x="68248" y="0"/>
                    <a:pt x="-63943" y="118139"/>
                    <a:pt x="39624" y="175386"/>
                  </a:cubicBezTo>
                  <a:cubicBezTo>
                    <a:pt x="143191" y="232634"/>
                    <a:pt x="68248" y="0"/>
                    <a:pt x="68248" y="0"/>
                  </a:cubicBezTo>
                  <a:lnTo>
                    <a:pt x="6824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36FF72B0-BCBC-4450-941C-8AC441B331FF}"/>
                </a:ext>
              </a:extLst>
            </p:cNvPr>
            <p:cNvSpPr/>
            <p:nvPr/>
          </p:nvSpPr>
          <p:spPr>
            <a:xfrm>
              <a:off x="3618703" y="3383825"/>
              <a:ext cx="104087" cy="255013"/>
            </a:xfrm>
            <a:custGeom>
              <a:avLst/>
              <a:gdLst>
                <a:gd name="connsiteX0" fmla="*/ 96989 w 104087"/>
                <a:gd name="connsiteY0" fmla="*/ 720 h 255012"/>
                <a:gd name="connsiteX1" fmla="*/ 36098 w 104087"/>
                <a:gd name="connsiteY1" fmla="*/ 251049 h 255012"/>
                <a:gd name="connsiteX2" fmla="*/ 96989 w 104087"/>
                <a:gd name="connsiteY2" fmla="*/ 720 h 255012"/>
                <a:gd name="connsiteX3" fmla="*/ 96989 w 104087"/>
                <a:gd name="connsiteY3" fmla="*/ 7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96989" y="720"/>
                  </a:moveTo>
                  <a:cubicBezTo>
                    <a:pt x="94387" y="13210"/>
                    <a:pt x="-71112" y="204730"/>
                    <a:pt x="36098" y="251049"/>
                  </a:cubicBezTo>
                  <a:cubicBezTo>
                    <a:pt x="143308" y="297888"/>
                    <a:pt x="100632" y="-16975"/>
                    <a:pt x="96989" y="720"/>
                  </a:cubicBezTo>
                  <a:lnTo>
                    <a:pt x="96989" y="7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F3DCD8C4-FFFC-4D0E-904D-AA11544C3A20}"/>
                </a:ext>
              </a:extLst>
            </p:cNvPr>
            <p:cNvSpPr/>
            <p:nvPr/>
          </p:nvSpPr>
          <p:spPr>
            <a:xfrm>
              <a:off x="3793659" y="3413168"/>
              <a:ext cx="93679" cy="260217"/>
            </a:xfrm>
            <a:custGeom>
              <a:avLst/>
              <a:gdLst>
                <a:gd name="connsiteX0" fmla="*/ 97420 w 93678"/>
                <a:gd name="connsiteY0" fmla="*/ 0 h 260217"/>
                <a:gd name="connsiteX1" fmla="*/ 25600 w 93678"/>
                <a:gd name="connsiteY1" fmla="*/ 257615 h 260217"/>
                <a:gd name="connsiteX2" fmla="*/ 97420 w 93678"/>
                <a:gd name="connsiteY2" fmla="*/ 0 h 260217"/>
                <a:gd name="connsiteX3" fmla="*/ 97420 w 93678"/>
                <a:gd name="connsiteY3" fmla="*/ 0 h 26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8" h="260217">
                  <a:moveTo>
                    <a:pt x="97420" y="0"/>
                  </a:moveTo>
                  <a:cubicBezTo>
                    <a:pt x="97420" y="17695"/>
                    <a:pt x="-60273" y="204010"/>
                    <a:pt x="25600" y="257615"/>
                  </a:cubicBezTo>
                  <a:cubicBezTo>
                    <a:pt x="111472" y="311740"/>
                    <a:pt x="97420" y="0"/>
                    <a:pt x="97420" y="0"/>
                  </a:cubicBezTo>
                  <a:lnTo>
                    <a:pt x="9742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BC24834-C312-418D-B1FA-213DFB69FD32}"/>
                </a:ext>
              </a:extLst>
            </p:cNvPr>
            <p:cNvSpPr/>
            <p:nvPr/>
          </p:nvSpPr>
          <p:spPr>
            <a:xfrm>
              <a:off x="4006324" y="3495397"/>
              <a:ext cx="104087" cy="255013"/>
            </a:xfrm>
            <a:custGeom>
              <a:avLst/>
              <a:gdLst>
                <a:gd name="connsiteX0" fmla="*/ 102819 w 104087"/>
                <a:gd name="connsiteY0" fmla="*/ 0 h 255012"/>
                <a:gd name="connsiteX1" fmla="*/ 31519 w 104087"/>
                <a:gd name="connsiteY1" fmla="*/ 243563 h 255012"/>
                <a:gd name="connsiteX2" fmla="*/ 102819 w 104087"/>
                <a:gd name="connsiteY2" fmla="*/ 0 h 255012"/>
                <a:gd name="connsiteX3" fmla="*/ 102819 w 104087"/>
                <a:gd name="connsiteY3" fmla="*/ 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255012">
                  <a:moveTo>
                    <a:pt x="102819" y="0"/>
                  </a:moveTo>
                  <a:cubicBezTo>
                    <a:pt x="102819" y="0"/>
                    <a:pt x="-68926" y="157692"/>
                    <a:pt x="31519" y="243563"/>
                  </a:cubicBezTo>
                  <a:cubicBezTo>
                    <a:pt x="131443" y="329435"/>
                    <a:pt x="102819" y="0"/>
                    <a:pt x="102819" y="0"/>
                  </a:cubicBezTo>
                  <a:lnTo>
                    <a:pt x="102819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0422E6C2-C72C-40B8-8D7F-F9C7DE04A83A}"/>
                </a:ext>
              </a:extLst>
            </p:cNvPr>
            <p:cNvSpPr/>
            <p:nvPr/>
          </p:nvSpPr>
          <p:spPr>
            <a:xfrm>
              <a:off x="4202173" y="3602866"/>
              <a:ext cx="98883" cy="281034"/>
            </a:xfrm>
            <a:custGeom>
              <a:avLst/>
              <a:gdLst>
                <a:gd name="connsiteX0" fmla="*/ 71428 w 98883"/>
                <a:gd name="connsiteY0" fmla="*/ 261 h 281034"/>
                <a:gd name="connsiteX1" fmla="*/ 42804 w 98883"/>
                <a:gd name="connsiteY1" fmla="*/ 276091 h 281034"/>
                <a:gd name="connsiteX2" fmla="*/ 71428 w 98883"/>
                <a:gd name="connsiteY2" fmla="*/ 261 h 281034"/>
                <a:gd name="connsiteX3" fmla="*/ 71428 w 98883"/>
                <a:gd name="connsiteY3" fmla="*/ 261 h 28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281034">
                  <a:moveTo>
                    <a:pt x="71428" y="261"/>
                  </a:moveTo>
                  <a:cubicBezTo>
                    <a:pt x="71428" y="261"/>
                    <a:pt x="-68049" y="225609"/>
                    <a:pt x="42804" y="276091"/>
                  </a:cubicBezTo>
                  <a:cubicBezTo>
                    <a:pt x="154178" y="326053"/>
                    <a:pt x="75071" y="-10668"/>
                    <a:pt x="71428" y="261"/>
                  </a:cubicBezTo>
                  <a:lnTo>
                    <a:pt x="71428" y="261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6A648613-BDBE-432F-919F-32C140AF9248}"/>
                </a:ext>
              </a:extLst>
            </p:cNvPr>
            <p:cNvSpPr/>
            <p:nvPr/>
          </p:nvSpPr>
          <p:spPr>
            <a:xfrm>
              <a:off x="4377977" y="3681415"/>
              <a:ext cx="88474" cy="255013"/>
            </a:xfrm>
            <a:custGeom>
              <a:avLst/>
              <a:gdLst>
                <a:gd name="connsiteX0" fmla="*/ 46030 w 88474"/>
                <a:gd name="connsiteY0" fmla="*/ 298 h 255012"/>
                <a:gd name="connsiteX1" fmla="*/ 46030 w 88474"/>
                <a:gd name="connsiteY1" fmla="*/ 254270 h 255012"/>
                <a:gd name="connsiteX2" fmla="*/ 46030 w 88474"/>
                <a:gd name="connsiteY2" fmla="*/ 298 h 255012"/>
                <a:gd name="connsiteX3" fmla="*/ 46030 w 88474"/>
                <a:gd name="connsiteY3" fmla="*/ 298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55012">
                  <a:moveTo>
                    <a:pt x="46030" y="298"/>
                  </a:moveTo>
                  <a:cubicBezTo>
                    <a:pt x="46030" y="298"/>
                    <a:pt x="-57537" y="225646"/>
                    <a:pt x="46030" y="254270"/>
                  </a:cubicBezTo>
                  <a:cubicBezTo>
                    <a:pt x="150117" y="282894"/>
                    <a:pt x="42387" y="-10631"/>
                    <a:pt x="46030" y="298"/>
                  </a:cubicBezTo>
                  <a:lnTo>
                    <a:pt x="46030" y="2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B3530AD-685B-4A2C-9FF0-E217B2FA8014}"/>
                </a:ext>
              </a:extLst>
            </p:cNvPr>
            <p:cNvSpPr/>
            <p:nvPr/>
          </p:nvSpPr>
          <p:spPr>
            <a:xfrm>
              <a:off x="4558243" y="3710337"/>
              <a:ext cx="109292" cy="218582"/>
            </a:xfrm>
            <a:custGeom>
              <a:avLst/>
              <a:gdLst>
                <a:gd name="connsiteX0" fmla="*/ 5242 w 109291"/>
                <a:gd name="connsiteY0" fmla="*/ 0 h 218582"/>
                <a:gd name="connsiteX1" fmla="*/ 80185 w 109291"/>
                <a:gd name="connsiteY1" fmla="*/ 218062 h 218582"/>
                <a:gd name="connsiteX2" fmla="*/ 5242 w 109291"/>
                <a:gd name="connsiteY2" fmla="*/ 0 h 218582"/>
                <a:gd name="connsiteX3" fmla="*/ 5242 w 109291"/>
                <a:gd name="connsiteY3" fmla="*/ 0 h 21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218582">
                  <a:moveTo>
                    <a:pt x="5242" y="0"/>
                  </a:moveTo>
                  <a:cubicBezTo>
                    <a:pt x="1598" y="14051"/>
                    <a:pt x="-23382" y="232634"/>
                    <a:pt x="80185" y="218062"/>
                  </a:cubicBezTo>
                  <a:cubicBezTo>
                    <a:pt x="184272" y="204010"/>
                    <a:pt x="5242" y="0"/>
                    <a:pt x="5242" y="0"/>
                  </a:cubicBezTo>
                  <a:lnTo>
                    <a:pt x="5242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580D4F63-BA86-4704-B539-459FE7E07B75}"/>
                </a:ext>
              </a:extLst>
            </p:cNvPr>
            <p:cNvSpPr/>
            <p:nvPr/>
          </p:nvSpPr>
          <p:spPr>
            <a:xfrm>
              <a:off x="4635289" y="3618001"/>
              <a:ext cx="197766" cy="78065"/>
            </a:xfrm>
            <a:custGeom>
              <a:avLst/>
              <a:gdLst>
                <a:gd name="connsiteX0" fmla="*/ 16 w 197766"/>
                <a:gd name="connsiteY0" fmla="*/ 17393 h 78065"/>
                <a:gd name="connsiteX1" fmla="*/ 200384 w 197766"/>
                <a:gd name="connsiteY1" fmla="*/ 53303 h 78065"/>
                <a:gd name="connsiteX2" fmla="*/ 16 w 197766"/>
                <a:gd name="connsiteY2" fmla="*/ 17393 h 78065"/>
                <a:gd name="connsiteX3" fmla="*/ 16 w 197766"/>
                <a:gd name="connsiteY3" fmla="*/ 17393 h 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6" h="78065">
                  <a:moveTo>
                    <a:pt x="16" y="17393"/>
                  </a:moveTo>
                  <a:cubicBezTo>
                    <a:pt x="-2066" y="28322"/>
                    <a:pt x="204028" y="128245"/>
                    <a:pt x="200384" y="53303"/>
                  </a:cubicBezTo>
                  <a:cubicBezTo>
                    <a:pt x="196741" y="-22160"/>
                    <a:pt x="3659" y="-822"/>
                    <a:pt x="16" y="17393"/>
                  </a:cubicBezTo>
                  <a:lnTo>
                    <a:pt x="16" y="1739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7E930EF5-DEFD-4BCB-B448-F41B428E6A93}"/>
                </a:ext>
              </a:extLst>
            </p:cNvPr>
            <p:cNvSpPr/>
            <p:nvPr/>
          </p:nvSpPr>
          <p:spPr>
            <a:xfrm>
              <a:off x="4538503" y="3359855"/>
              <a:ext cx="187357" cy="166539"/>
            </a:xfrm>
            <a:custGeom>
              <a:avLst/>
              <a:gdLst>
                <a:gd name="connsiteX0" fmla="*/ 0 w 187357"/>
                <a:gd name="connsiteY0" fmla="*/ 171452 h 166538"/>
                <a:gd name="connsiteX1" fmla="*/ 182673 w 187357"/>
                <a:gd name="connsiteY1" fmla="*/ 13760 h 166538"/>
                <a:gd name="connsiteX2" fmla="*/ 0 w 187357"/>
                <a:gd name="connsiteY2" fmla="*/ 171452 h 166538"/>
                <a:gd name="connsiteX3" fmla="*/ 0 w 187357"/>
                <a:gd name="connsiteY3" fmla="*/ 171452 h 16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7" h="166538">
                  <a:moveTo>
                    <a:pt x="0" y="171452"/>
                  </a:moveTo>
                  <a:cubicBezTo>
                    <a:pt x="0" y="171452"/>
                    <a:pt x="228992" y="85580"/>
                    <a:pt x="182673" y="13760"/>
                  </a:cubicBezTo>
                  <a:cubicBezTo>
                    <a:pt x="136355" y="-57539"/>
                    <a:pt x="0" y="171452"/>
                    <a:pt x="0" y="171452"/>
                  </a:cubicBezTo>
                  <a:lnTo>
                    <a:pt x="0" y="17145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9E213CC0-168F-469C-AB1A-69A35A2D186A}"/>
                </a:ext>
              </a:extLst>
            </p:cNvPr>
            <p:cNvSpPr/>
            <p:nvPr/>
          </p:nvSpPr>
          <p:spPr>
            <a:xfrm>
              <a:off x="4413598" y="3181999"/>
              <a:ext cx="119701" cy="244604"/>
            </a:xfrm>
            <a:custGeom>
              <a:avLst/>
              <a:gdLst>
                <a:gd name="connsiteX0" fmla="*/ 0 w 119700"/>
                <a:gd name="connsiteY0" fmla="*/ 249384 h 244604"/>
                <a:gd name="connsiteX1" fmla="*/ 107210 w 119700"/>
                <a:gd name="connsiteY1" fmla="*/ 16750 h 244604"/>
                <a:gd name="connsiteX2" fmla="*/ 0 w 119700"/>
                <a:gd name="connsiteY2" fmla="*/ 249384 h 244604"/>
                <a:gd name="connsiteX3" fmla="*/ 0 w 119700"/>
                <a:gd name="connsiteY3" fmla="*/ 24938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244604">
                  <a:moveTo>
                    <a:pt x="0" y="249384"/>
                  </a:moveTo>
                  <a:cubicBezTo>
                    <a:pt x="21338" y="242098"/>
                    <a:pt x="171744" y="109908"/>
                    <a:pt x="107210" y="16750"/>
                  </a:cubicBezTo>
                  <a:cubicBezTo>
                    <a:pt x="42676" y="-76407"/>
                    <a:pt x="0" y="249384"/>
                    <a:pt x="0" y="249384"/>
                  </a:cubicBezTo>
                  <a:lnTo>
                    <a:pt x="0" y="24938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F0CDEF7D-4573-44FE-9489-84BC3C332805}"/>
                </a:ext>
              </a:extLst>
            </p:cNvPr>
            <p:cNvSpPr/>
            <p:nvPr/>
          </p:nvSpPr>
          <p:spPr>
            <a:xfrm>
              <a:off x="4234568" y="3064134"/>
              <a:ext cx="114496" cy="255013"/>
            </a:xfrm>
            <a:custGeom>
              <a:avLst/>
              <a:gdLst>
                <a:gd name="connsiteX0" fmla="*/ 0 w 114496"/>
                <a:gd name="connsiteY0" fmla="*/ 259520 h 255012"/>
                <a:gd name="connsiteX1" fmla="*/ 96802 w 114496"/>
                <a:gd name="connsiteY1" fmla="*/ 5548 h 255012"/>
                <a:gd name="connsiteX2" fmla="*/ 0 w 114496"/>
                <a:gd name="connsiteY2" fmla="*/ 259520 h 255012"/>
                <a:gd name="connsiteX3" fmla="*/ 0 w 114496"/>
                <a:gd name="connsiteY3" fmla="*/ 259520 h 25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96" h="255012">
                  <a:moveTo>
                    <a:pt x="0" y="259520"/>
                  </a:moveTo>
                  <a:cubicBezTo>
                    <a:pt x="14573" y="259520"/>
                    <a:pt x="175388" y="55509"/>
                    <a:pt x="96802" y="5548"/>
                  </a:cubicBezTo>
                  <a:cubicBezTo>
                    <a:pt x="17695" y="-44414"/>
                    <a:pt x="0" y="259520"/>
                    <a:pt x="0" y="259520"/>
                  </a:cubicBezTo>
                  <a:lnTo>
                    <a:pt x="0" y="2595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89321163-EE52-4DEF-ACB1-03267D908049}"/>
                </a:ext>
              </a:extLst>
            </p:cNvPr>
            <p:cNvSpPr/>
            <p:nvPr/>
          </p:nvSpPr>
          <p:spPr>
            <a:xfrm>
              <a:off x="4014865" y="2972380"/>
              <a:ext cx="83270" cy="270626"/>
            </a:xfrm>
            <a:custGeom>
              <a:avLst/>
              <a:gdLst>
                <a:gd name="connsiteX0" fmla="*/ 12049 w 83269"/>
                <a:gd name="connsiteY0" fmla="*/ 272688 h 270625"/>
                <a:gd name="connsiteX1" fmla="*/ 54725 w 83269"/>
                <a:gd name="connsiteY1" fmla="*/ 501 h 270625"/>
                <a:gd name="connsiteX2" fmla="*/ 12049 w 83269"/>
                <a:gd name="connsiteY2" fmla="*/ 272688 h 270625"/>
                <a:gd name="connsiteX3" fmla="*/ 12049 w 83269"/>
                <a:gd name="connsiteY3" fmla="*/ 272688 h 2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70625">
                  <a:moveTo>
                    <a:pt x="12049" y="272688"/>
                  </a:moveTo>
                  <a:cubicBezTo>
                    <a:pt x="22978" y="265402"/>
                    <a:pt x="144240" y="15073"/>
                    <a:pt x="54725" y="501"/>
                  </a:cubicBezTo>
                  <a:cubicBezTo>
                    <a:pt x="-34270" y="-13551"/>
                    <a:pt x="12049" y="272688"/>
                    <a:pt x="12049" y="272688"/>
                  </a:cubicBezTo>
                  <a:lnTo>
                    <a:pt x="12049" y="27268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47BFB135-CE36-4380-B179-78CAFF7FE3D7}"/>
                </a:ext>
              </a:extLst>
            </p:cNvPr>
            <p:cNvSpPr/>
            <p:nvPr/>
          </p:nvSpPr>
          <p:spPr>
            <a:xfrm>
              <a:off x="3785614" y="2940796"/>
              <a:ext cx="67657" cy="244604"/>
            </a:xfrm>
            <a:custGeom>
              <a:avLst/>
              <a:gdLst>
                <a:gd name="connsiteX0" fmla="*/ 12307 w 67656"/>
                <a:gd name="connsiteY0" fmla="*/ 247024 h 244604"/>
                <a:gd name="connsiteX1" fmla="*/ 44574 w 67656"/>
                <a:gd name="connsiteY1" fmla="*/ 338 h 244604"/>
                <a:gd name="connsiteX2" fmla="*/ 12307 w 67656"/>
                <a:gd name="connsiteY2" fmla="*/ 247024 h 244604"/>
                <a:gd name="connsiteX3" fmla="*/ 12307 w 67656"/>
                <a:gd name="connsiteY3" fmla="*/ 247024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56" h="244604">
                  <a:moveTo>
                    <a:pt x="12307" y="247024"/>
                  </a:moveTo>
                  <a:cubicBezTo>
                    <a:pt x="12307" y="247024"/>
                    <a:pt x="119517" y="10747"/>
                    <a:pt x="44574" y="338"/>
                  </a:cubicBezTo>
                  <a:cubicBezTo>
                    <a:pt x="-30890" y="-10591"/>
                    <a:pt x="12307" y="247024"/>
                    <a:pt x="12307" y="247024"/>
                  </a:cubicBezTo>
                  <a:lnTo>
                    <a:pt x="12307" y="24702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597167C7-1DD8-4FC9-9863-BA04AA6309AF}"/>
                </a:ext>
              </a:extLst>
            </p:cNvPr>
            <p:cNvSpPr/>
            <p:nvPr/>
          </p:nvSpPr>
          <p:spPr>
            <a:xfrm>
              <a:off x="3566949" y="2926402"/>
              <a:ext cx="88474" cy="234195"/>
            </a:xfrm>
            <a:custGeom>
              <a:avLst/>
              <a:gdLst>
                <a:gd name="connsiteX0" fmla="*/ 23318 w 88474"/>
                <a:gd name="connsiteY0" fmla="*/ 236438 h 234195"/>
                <a:gd name="connsiteX1" fmla="*/ 51942 w 88474"/>
                <a:gd name="connsiteY1" fmla="*/ 160 h 234195"/>
                <a:gd name="connsiteX2" fmla="*/ 23318 w 88474"/>
                <a:gd name="connsiteY2" fmla="*/ 236438 h 234195"/>
                <a:gd name="connsiteX3" fmla="*/ 23318 w 88474"/>
                <a:gd name="connsiteY3" fmla="*/ 236438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74" h="234195">
                  <a:moveTo>
                    <a:pt x="23318" y="236438"/>
                  </a:moveTo>
                  <a:cubicBezTo>
                    <a:pt x="23318" y="236438"/>
                    <a:pt x="148743" y="7446"/>
                    <a:pt x="51942" y="160"/>
                  </a:cubicBezTo>
                  <a:cubicBezTo>
                    <a:pt x="-44860" y="-7126"/>
                    <a:pt x="23318" y="236438"/>
                    <a:pt x="23318" y="236438"/>
                  </a:cubicBezTo>
                  <a:lnTo>
                    <a:pt x="23318" y="23643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D971FBFF-EB3F-44E4-9728-4A68B5026E09}"/>
                </a:ext>
              </a:extLst>
            </p:cNvPr>
            <p:cNvSpPr/>
            <p:nvPr/>
          </p:nvSpPr>
          <p:spPr>
            <a:xfrm>
              <a:off x="3334483" y="2933667"/>
              <a:ext cx="83270" cy="202969"/>
            </a:xfrm>
            <a:custGeom>
              <a:avLst/>
              <a:gdLst>
                <a:gd name="connsiteX0" fmla="*/ 69467 w 83269"/>
                <a:gd name="connsiteY0" fmla="*/ 207834 h 202969"/>
                <a:gd name="connsiteX1" fmla="*/ 33557 w 83269"/>
                <a:gd name="connsiteY1" fmla="*/ 181 h 202969"/>
                <a:gd name="connsiteX2" fmla="*/ 69467 w 83269"/>
                <a:gd name="connsiteY2" fmla="*/ 207834 h 202969"/>
                <a:gd name="connsiteX3" fmla="*/ 69467 w 83269"/>
                <a:gd name="connsiteY3" fmla="*/ 207834 h 20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69" h="202969">
                  <a:moveTo>
                    <a:pt x="69467" y="207834"/>
                  </a:moveTo>
                  <a:cubicBezTo>
                    <a:pt x="69467" y="207834"/>
                    <a:pt x="126715" y="7467"/>
                    <a:pt x="33557" y="181"/>
                  </a:cubicBezTo>
                  <a:cubicBezTo>
                    <a:pt x="-59081" y="-7105"/>
                    <a:pt x="69467" y="207834"/>
                    <a:pt x="69467" y="207834"/>
                  </a:cubicBezTo>
                  <a:lnTo>
                    <a:pt x="69467" y="20783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7DEE6D1-7A1D-4A62-8A78-9D01DB080F6F}"/>
                </a:ext>
              </a:extLst>
            </p:cNvPr>
            <p:cNvSpPr/>
            <p:nvPr/>
          </p:nvSpPr>
          <p:spPr>
            <a:xfrm>
              <a:off x="3124398" y="2962049"/>
              <a:ext cx="72861" cy="192561"/>
            </a:xfrm>
            <a:custGeom>
              <a:avLst/>
              <a:gdLst>
                <a:gd name="connsiteX0" fmla="*/ 32865 w 72861"/>
                <a:gd name="connsiteY0" fmla="*/ 193505 h 192560"/>
                <a:gd name="connsiteX1" fmla="*/ 40150 w 72861"/>
                <a:gd name="connsiteY1" fmla="*/ 424 h 192560"/>
                <a:gd name="connsiteX2" fmla="*/ 32865 w 72861"/>
                <a:gd name="connsiteY2" fmla="*/ 193505 h 192560"/>
                <a:gd name="connsiteX3" fmla="*/ 32865 w 72861"/>
                <a:gd name="connsiteY3" fmla="*/ 193505 h 19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1" h="192560">
                  <a:moveTo>
                    <a:pt x="32865" y="193505"/>
                  </a:moveTo>
                  <a:cubicBezTo>
                    <a:pt x="36508" y="182576"/>
                    <a:pt x="126023" y="10833"/>
                    <a:pt x="40150" y="424"/>
                  </a:cubicBezTo>
                  <a:cubicBezTo>
                    <a:pt x="-45722" y="-10505"/>
                    <a:pt x="32865" y="193505"/>
                    <a:pt x="32865" y="193505"/>
                  </a:cubicBezTo>
                  <a:lnTo>
                    <a:pt x="32865" y="193505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426E36D7-5164-4761-8750-C41E2968BEB9}"/>
                </a:ext>
              </a:extLst>
            </p:cNvPr>
            <p:cNvSpPr/>
            <p:nvPr/>
          </p:nvSpPr>
          <p:spPr>
            <a:xfrm>
              <a:off x="2922693" y="3029677"/>
              <a:ext cx="78066" cy="135313"/>
            </a:xfrm>
            <a:custGeom>
              <a:avLst/>
              <a:gdLst>
                <a:gd name="connsiteX0" fmla="*/ 59183 w 78065"/>
                <a:gd name="connsiteY0" fmla="*/ 140449 h 135312"/>
                <a:gd name="connsiteX1" fmla="*/ 34202 w 78065"/>
                <a:gd name="connsiteY1" fmla="*/ 972 h 135312"/>
                <a:gd name="connsiteX2" fmla="*/ 59183 w 78065"/>
                <a:gd name="connsiteY2" fmla="*/ 140449 h 135312"/>
                <a:gd name="connsiteX3" fmla="*/ 59183 w 78065"/>
                <a:gd name="connsiteY3" fmla="*/ 140449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135312">
                  <a:moveTo>
                    <a:pt x="59183" y="140449"/>
                  </a:moveTo>
                  <a:cubicBezTo>
                    <a:pt x="59183" y="140449"/>
                    <a:pt x="123717" y="-13600"/>
                    <a:pt x="34202" y="972"/>
                  </a:cubicBezTo>
                  <a:cubicBezTo>
                    <a:pt x="-55314" y="15024"/>
                    <a:pt x="59183" y="140449"/>
                    <a:pt x="59183" y="140449"/>
                  </a:cubicBezTo>
                  <a:lnTo>
                    <a:pt x="59183" y="140449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0207BF00-CA7A-4F2E-9D8F-35326EEDEC1B}"/>
                </a:ext>
              </a:extLst>
            </p:cNvPr>
            <p:cNvSpPr/>
            <p:nvPr/>
          </p:nvSpPr>
          <p:spPr>
            <a:xfrm>
              <a:off x="2704553" y="2246355"/>
              <a:ext cx="119701" cy="171743"/>
            </a:xfrm>
            <a:custGeom>
              <a:avLst/>
              <a:gdLst>
                <a:gd name="connsiteX0" fmla="*/ 5133 w 119700"/>
                <a:gd name="connsiteY0" fmla="*/ 0 h 171743"/>
                <a:gd name="connsiteX1" fmla="*/ 87362 w 119700"/>
                <a:gd name="connsiteY1" fmla="*/ 175386 h 171743"/>
                <a:gd name="connsiteX2" fmla="*/ 5133 w 119700"/>
                <a:gd name="connsiteY2" fmla="*/ 0 h 171743"/>
                <a:gd name="connsiteX3" fmla="*/ 5133 w 119700"/>
                <a:gd name="connsiteY3" fmla="*/ 0 h 17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00" h="171743">
                  <a:moveTo>
                    <a:pt x="5133" y="0"/>
                  </a:moveTo>
                  <a:cubicBezTo>
                    <a:pt x="5133" y="14572"/>
                    <a:pt x="-30777" y="186315"/>
                    <a:pt x="87362" y="175386"/>
                  </a:cubicBezTo>
                  <a:cubicBezTo>
                    <a:pt x="205502" y="164978"/>
                    <a:pt x="5133" y="0"/>
                    <a:pt x="5133" y="0"/>
                  </a:cubicBezTo>
                  <a:lnTo>
                    <a:pt x="5133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850EEB5B-B2F8-45D7-B6F8-16E09243FE8E}"/>
                </a:ext>
              </a:extLst>
            </p:cNvPr>
            <p:cNvSpPr/>
            <p:nvPr/>
          </p:nvSpPr>
          <p:spPr>
            <a:xfrm>
              <a:off x="2838755" y="2078255"/>
              <a:ext cx="161336" cy="208174"/>
            </a:xfrm>
            <a:custGeom>
              <a:avLst/>
              <a:gdLst>
                <a:gd name="connsiteX0" fmla="*/ 0 w 161335"/>
                <a:gd name="connsiteY0" fmla="*/ 0 h 208173"/>
                <a:gd name="connsiteX1" fmla="*/ 143120 w 161335"/>
                <a:gd name="connsiteY1" fmla="*/ 211296 h 208173"/>
                <a:gd name="connsiteX2" fmla="*/ 0 w 161335"/>
                <a:gd name="connsiteY2" fmla="*/ 0 h 208173"/>
                <a:gd name="connsiteX3" fmla="*/ 0 w 161335"/>
                <a:gd name="connsiteY3" fmla="*/ 0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35" h="208173">
                  <a:moveTo>
                    <a:pt x="0" y="0"/>
                  </a:moveTo>
                  <a:cubicBezTo>
                    <a:pt x="0" y="0"/>
                    <a:pt x="49962" y="232634"/>
                    <a:pt x="143120" y="211296"/>
                  </a:cubicBezTo>
                  <a:cubicBezTo>
                    <a:pt x="236279" y="189958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6FF99939-F2FF-44C9-8183-19AC90B2AAEC}"/>
                </a:ext>
              </a:extLst>
            </p:cNvPr>
            <p:cNvSpPr/>
            <p:nvPr/>
          </p:nvSpPr>
          <p:spPr>
            <a:xfrm>
              <a:off x="2992804" y="1910154"/>
              <a:ext cx="228992" cy="234195"/>
            </a:xfrm>
            <a:custGeom>
              <a:avLst/>
              <a:gdLst>
                <a:gd name="connsiteX0" fmla="*/ 0 w 228992"/>
                <a:gd name="connsiteY0" fmla="*/ 0 h 234195"/>
                <a:gd name="connsiteX1" fmla="*/ 214941 w 228992"/>
                <a:gd name="connsiteY1" fmla="*/ 232634 h 234195"/>
                <a:gd name="connsiteX2" fmla="*/ 0 w 228992"/>
                <a:gd name="connsiteY2" fmla="*/ 0 h 234195"/>
                <a:gd name="connsiteX3" fmla="*/ 0 w 228992"/>
                <a:gd name="connsiteY3" fmla="*/ 0 h 2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92" h="234195">
                  <a:moveTo>
                    <a:pt x="0" y="0"/>
                  </a:moveTo>
                  <a:cubicBezTo>
                    <a:pt x="0" y="10929"/>
                    <a:pt x="121782" y="272187"/>
                    <a:pt x="214941" y="232634"/>
                  </a:cubicBezTo>
                  <a:cubicBezTo>
                    <a:pt x="307579" y="193081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0C0AE42-2E72-4DAA-AB88-960723A43AF3}"/>
                </a:ext>
              </a:extLst>
            </p:cNvPr>
            <p:cNvSpPr/>
            <p:nvPr/>
          </p:nvSpPr>
          <p:spPr>
            <a:xfrm>
              <a:off x="3218154" y="1738195"/>
              <a:ext cx="218584" cy="244604"/>
            </a:xfrm>
            <a:custGeom>
              <a:avLst/>
              <a:gdLst>
                <a:gd name="connsiteX0" fmla="*/ 0 w 218583"/>
                <a:gd name="connsiteY0" fmla="*/ 216 h 244604"/>
                <a:gd name="connsiteX1" fmla="*/ 204011 w 218583"/>
                <a:gd name="connsiteY1" fmla="*/ 236493 h 244604"/>
                <a:gd name="connsiteX2" fmla="*/ 0 w 218583"/>
                <a:gd name="connsiteY2" fmla="*/ 216 h 244604"/>
                <a:gd name="connsiteX3" fmla="*/ 0 w 218583"/>
                <a:gd name="connsiteY3" fmla="*/ 216 h 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583" h="244604">
                  <a:moveTo>
                    <a:pt x="0" y="216"/>
                  </a:moveTo>
                  <a:cubicBezTo>
                    <a:pt x="0" y="216"/>
                    <a:pt x="114496" y="301027"/>
                    <a:pt x="204011" y="236493"/>
                  </a:cubicBezTo>
                  <a:cubicBezTo>
                    <a:pt x="293527" y="171959"/>
                    <a:pt x="0" y="-7070"/>
                    <a:pt x="0" y="216"/>
                  </a:cubicBezTo>
                  <a:lnTo>
                    <a:pt x="0" y="21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EA8BBA89-22B0-4FF9-AF03-F63A85F466AF}"/>
                </a:ext>
              </a:extLst>
            </p:cNvPr>
            <p:cNvSpPr/>
            <p:nvPr/>
          </p:nvSpPr>
          <p:spPr>
            <a:xfrm>
              <a:off x="3328224" y="1595271"/>
              <a:ext cx="270627" cy="197765"/>
            </a:xfrm>
            <a:custGeom>
              <a:avLst/>
              <a:gdLst>
                <a:gd name="connsiteX0" fmla="*/ 783 w 270627"/>
                <a:gd name="connsiteY0" fmla="*/ 20 h 197765"/>
                <a:gd name="connsiteX1" fmla="*/ 254757 w 270627"/>
                <a:gd name="connsiteY1" fmla="*/ 189458 h 197765"/>
                <a:gd name="connsiteX2" fmla="*/ 783 w 270627"/>
                <a:gd name="connsiteY2" fmla="*/ 20 h 197765"/>
                <a:gd name="connsiteX3" fmla="*/ 783 w 270627"/>
                <a:gd name="connsiteY3" fmla="*/ 20 h 1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27" h="197765">
                  <a:moveTo>
                    <a:pt x="783" y="20"/>
                  </a:moveTo>
                  <a:cubicBezTo>
                    <a:pt x="-13269" y="-2582"/>
                    <a:pt x="165241" y="246706"/>
                    <a:pt x="254757" y="189458"/>
                  </a:cubicBezTo>
                  <a:cubicBezTo>
                    <a:pt x="344272" y="132211"/>
                    <a:pt x="72083" y="14072"/>
                    <a:pt x="783" y="20"/>
                  </a:cubicBezTo>
                  <a:lnTo>
                    <a:pt x="783" y="2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5E44AC03-A298-4E67-9A36-ADD74F3505A4}"/>
                </a:ext>
              </a:extLst>
            </p:cNvPr>
            <p:cNvSpPr/>
            <p:nvPr/>
          </p:nvSpPr>
          <p:spPr>
            <a:xfrm>
              <a:off x="3493437" y="1466224"/>
              <a:ext cx="286241" cy="176948"/>
            </a:xfrm>
            <a:custGeom>
              <a:avLst/>
              <a:gdLst>
                <a:gd name="connsiteX0" fmla="*/ 28 w 286240"/>
                <a:gd name="connsiteY0" fmla="*/ 0 h 176947"/>
                <a:gd name="connsiteX1" fmla="*/ 282625 w 286240"/>
                <a:gd name="connsiteY1" fmla="*/ 168100 h 176947"/>
                <a:gd name="connsiteX2" fmla="*/ 28 w 286240"/>
                <a:gd name="connsiteY2" fmla="*/ 0 h 176947"/>
                <a:gd name="connsiteX3" fmla="*/ 28 w 286240"/>
                <a:gd name="connsiteY3" fmla="*/ 0 h 17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76947">
                  <a:moveTo>
                    <a:pt x="28" y="0"/>
                  </a:moveTo>
                  <a:cubicBezTo>
                    <a:pt x="11478" y="0"/>
                    <a:pt x="214969" y="228991"/>
                    <a:pt x="282625" y="168100"/>
                  </a:cubicBezTo>
                  <a:cubicBezTo>
                    <a:pt x="350803" y="107730"/>
                    <a:pt x="-3615" y="0"/>
                    <a:pt x="2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67034B4F-53B4-4ED9-92C4-5E4A1572B3DD}"/>
                </a:ext>
              </a:extLst>
            </p:cNvPr>
            <p:cNvSpPr/>
            <p:nvPr/>
          </p:nvSpPr>
          <p:spPr>
            <a:xfrm>
              <a:off x="3651157" y="1334034"/>
              <a:ext cx="286241" cy="109291"/>
            </a:xfrm>
            <a:custGeom>
              <a:avLst/>
              <a:gdLst>
                <a:gd name="connsiteX0" fmla="*/ 0 w 286240"/>
                <a:gd name="connsiteY0" fmla="*/ 0 h 109291"/>
                <a:gd name="connsiteX1" fmla="*/ 282598 w 286240"/>
                <a:gd name="connsiteY1" fmla="*/ 89515 h 109291"/>
                <a:gd name="connsiteX2" fmla="*/ 0 w 286240"/>
                <a:gd name="connsiteY2" fmla="*/ 0 h 109291"/>
                <a:gd name="connsiteX3" fmla="*/ 0 w 286240"/>
                <a:gd name="connsiteY3" fmla="*/ 0 h 1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0" h="109291">
                  <a:moveTo>
                    <a:pt x="0" y="0"/>
                  </a:moveTo>
                  <a:cubicBezTo>
                    <a:pt x="10929" y="3643"/>
                    <a:pt x="236279" y="164457"/>
                    <a:pt x="282598" y="89515"/>
                  </a:cubicBezTo>
                  <a:cubicBezTo>
                    <a:pt x="329437" y="14052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C181BF4B-0E92-4C48-A7D1-0A8B4ECAB5BE}"/>
                </a:ext>
              </a:extLst>
            </p:cNvPr>
            <p:cNvSpPr/>
            <p:nvPr/>
          </p:nvSpPr>
          <p:spPr>
            <a:xfrm>
              <a:off x="3632942" y="1024092"/>
              <a:ext cx="327876" cy="208174"/>
            </a:xfrm>
            <a:custGeom>
              <a:avLst/>
              <a:gdLst>
                <a:gd name="connsiteX0" fmla="*/ 0 w 327875"/>
                <a:gd name="connsiteY0" fmla="*/ 209498 h 208173"/>
                <a:gd name="connsiteX1" fmla="*/ 311222 w 327875"/>
                <a:gd name="connsiteY1" fmla="*/ 16417 h 208173"/>
                <a:gd name="connsiteX2" fmla="*/ 0 w 327875"/>
                <a:gd name="connsiteY2" fmla="*/ 209498 h 208173"/>
                <a:gd name="connsiteX3" fmla="*/ 0 w 327875"/>
                <a:gd name="connsiteY3" fmla="*/ 209498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75" h="208173">
                  <a:moveTo>
                    <a:pt x="0" y="209498"/>
                  </a:moveTo>
                  <a:cubicBezTo>
                    <a:pt x="17695" y="209498"/>
                    <a:pt x="418952" y="102289"/>
                    <a:pt x="311222" y="16417"/>
                  </a:cubicBezTo>
                  <a:cubicBezTo>
                    <a:pt x="204532" y="-69454"/>
                    <a:pt x="0" y="209498"/>
                    <a:pt x="0" y="209498"/>
                  </a:cubicBezTo>
                  <a:lnTo>
                    <a:pt x="0" y="209498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75EB7878-64B1-4BD8-A182-D00AA4E6BA22}"/>
                </a:ext>
              </a:extLst>
            </p:cNvPr>
            <p:cNvSpPr/>
            <p:nvPr/>
          </p:nvSpPr>
          <p:spPr>
            <a:xfrm>
              <a:off x="3508612" y="1014289"/>
              <a:ext cx="140518" cy="239400"/>
            </a:xfrm>
            <a:custGeom>
              <a:avLst/>
              <a:gdLst>
                <a:gd name="connsiteX0" fmla="*/ 24406 w 140518"/>
                <a:gd name="connsiteY0" fmla="*/ 241160 h 239399"/>
                <a:gd name="connsiteX1" fmla="*/ 88940 w 140518"/>
                <a:gd name="connsiteY1" fmla="*/ 1239 h 239399"/>
                <a:gd name="connsiteX2" fmla="*/ 24406 w 140518"/>
                <a:gd name="connsiteY2" fmla="*/ 241160 h 239399"/>
                <a:gd name="connsiteX3" fmla="*/ 24406 w 140518"/>
                <a:gd name="connsiteY3" fmla="*/ 241160 h 2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239399">
                  <a:moveTo>
                    <a:pt x="24406" y="241160"/>
                  </a:moveTo>
                  <a:cubicBezTo>
                    <a:pt x="24406" y="241160"/>
                    <a:pt x="239346" y="23098"/>
                    <a:pt x="88940" y="1239"/>
                  </a:cubicBezTo>
                  <a:cubicBezTo>
                    <a:pt x="-61466" y="-20098"/>
                    <a:pt x="24406" y="241160"/>
                    <a:pt x="24406" y="241160"/>
                  </a:cubicBezTo>
                  <a:lnTo>
                    <a:pt x="24406" y="241160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2E0BB0FA-AC8D-495E-AA8C-835891DDBD11}"/>
                </a:ext>
              </a:extLst>
            </p:cNvPr>
            <p:cNvSpPr/>
            <p:nvPr/>
          </p:nvSpPr>
          <p:spPr>
            <a:xfrm>
              <a:off x="3300760" y="1111177"/>
              <a:ext cx="78066" cy="208174"/>
            </a:xfrm>
            <a:custGeom>
              <a:avLst/>
              <a:gdLst>
                <a:gd name="connsiteX0" fmla="*/ 70923 w 78065"/>
                <a:gd name="connsiteY0" fmla="*/ 211927 h 208173"/>
                <a:gd name="connsiteX1" fmla="*/ 27726 w 78065"/>
                <a:gd name="connsiteY1" fmla="*/ 631 h 208173"/>
                <a:gd name="connsiteX2" fmla="*/ 70923 w 78065"/>
                <a:gd name="connsiteY2" fmla="*/ 211927 h 208173"/>
                <a:gd name="connsiteX3" fmla="*/ 70923 w 78065"/>
                <a:gd name="connsiteY3" fmla="*/ 211927 h 2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65" h="208173">
                  <a:moveTo>
                    <a:pt x="70923" y="211927"/>
                  </a:moveTo>
                  <a:cubicBezTo>
                    <a:pt x="70923" y="211927"/>
                    <a:pt x="110476" y="-13421"/>
                    <a:pt x="27726" y="631"/>
                  </a:cubicBezTo>
                  <a:cubicBezTo>
                    <a:pt x="-53982" y="15203"/>
                    <a:pt x="70923" y="211927"/>
                    <a:pt x="70923" y="211927"/>
                  </a:cubicBezTo>
                  <a:lnTo>
                    <a:pt x="70923" y="21192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20D4E453-C1FB-47B5-8571-003CB29171D3}"/>
                </a:ext>
              </a:extLst>
            </p:cNvPr>
            <p:cNvSpPr/>
            <p:nvPr/>
          </p:nvSpPr>
          <p:spPr>
            <a:xfrm>
              <a:off x="3108775" y="1236991"/>
              <a:ext cx="130109" cy="182152"/>
            </a:xfrm>
            <a:custGeom>
              <a:avLst/>
              <a:gdLst>
                <a:gd name="connsiteX0" fmla="*/ 134359 w 130109"/>
                <a:gd name="connsiteY0" fmla="*/ 186557 h 182151"/>
                <a:gd name="connsiteX1" fmla="*/ 16220 w 130109"/>
                <a:gd name="connsiteY1" fmla="*/ 3885 h 182151"/>
                <a:gd name="connsiteX2" fmla="*/ 134359 w 130109"/>
                <a:gd name="connsiteY2" fmla="*/ 186557 h 182151"/>
                <a:gd name="connsiteX3" fmla="*/ 134359 w 130109"/>
                <a:gd name="connsiteY3" fmla="*/ 186557 h 1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82151">
                  <a:moveTo>
                    <a:pt x="134359" y="186557"/>
                  </a:moveTo>
                  <a:cubicBezTo>
                    <a:pt x="134359" y="186557"/>
                    <a:pt x="88040" y="-31505"/>
                    <a:pt x="16220" y="3885"/>
                  </a:cubicBezTo>
                  <a:cubicBezTo>
                    <a:pt x="-55600" y="39795"/>
                    <a:pt x="134359" y="186557"/>
                    <a:pt x="134359" y="186557"/>
                  </a:cubicBezTo>
                  <a:lnTo>
                    <a:pt x="134359" y="18655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2946626-9385-4929-89BC-7B18388B1691}"/>
                </a:ext>
              </a:extLst>
            </p:cNvPr>
            <p:cNvSpPr/>
            <p:nvPr/>
          </p:nvSpPr>
          <p:spPr>
            <a:xfrm>
              <a:off x="2965516" y="1378794"/>
              <a:ext cx="140518" cy="135313"/>
            </a:xfrm>
            <a:custGeom>
              <a:avLst/>
              <a:gdLst>
                <a:gd name="connsiteX0" fmla="*/ 145427 w 140518"/>
                <a:gd name="connsiteY0" fmla="*/ 137913 h 135312"/>
                <a:gd name="connsiteX1" fmla="*/ 13236 w 140518"/>
                <a:gd name="connsiteY1" fmla="*/ 2079 h 135312"/>
                <a:gd name="connsiteX2" fmla="*/ 145427 w 140518"/>
                <a:gd name="connsiteY2" fmla="*/ 137913 h 135312"/>
                <a:gd name="connsiteX3" fmla="*/ 145427 w 140518"/>
                <a:gd name="connsiteY3" fmla="*/ 137913 h 13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518" h="135312">
                  <a:moveTo>
                    <a:pt x="145427" y="137913"/>
                  </a:moveTo>
                  <a:cubicBezTo>
                    <a:pt x="145427" y="137913"/>
                    <a:pt x="66841" y="-19779"/>
                    <a:pt x="13236" y="2079"/>
                  </a:cubicBezTo>
                  <a:cubicBezTo>
                    <a:pt x="-40889" y="22897"/>
                    <a:pt x="84536" y="126983"/>
                    <a:pt x="145427" y="137913"/>
                  </a:cubicBezTo>
                  <a:lnTo>
                    <a:pt x="145427" y="137913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C13270CD-3056-4B64-8324-2DE9C522AB69}"/>
                </a:ext>
              </a:extLst>
            </p:cNvPr>
            <p:cNvSpPr/>
            <p:nvPr/>
          </p:nvSpPr>
          <p:spPr>
            <a:xfrm>
              <a:off x="2826178" y="1520411"/>
              <a:ext cx="130109" cy="119700"/>
            </a:xfrm>
            <a:custGeom>
              <a:avLst/>
              <a:gdLst>
                <a:gd name="connsiteX0" fmla="*/ 134359 w 130109"/>
                <a:gd name="connsiteY0" fmla="*/ 124842 h 119699"/>
                <a:gd name="connsiteX1" fmla="*/ 16220 w 130109"/>
                <a:gd name="connsiteY1" fmla="*/ 3060 h 119699"/>
                <a:gd name="connsiteX2" fmla="*/ 134359 w 130109"/>
                <a:gd name="connsiteY2" fmla="*/ 124842 h 119699"/>
                <a:gd name="connsiteX3" fmla="*/ 134359 w 130109"/>
                <a:gd name="connsiteY3" fmla="*/ 124842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09" h="119699">
                  <a:moveTo>
                    <a:pt x="134359" y="124842"/>
                  </a:moveTo>
                  <a:cubicBezTo>
                    <a:pt x="130716" y="113913"/>
                    <a:pt x="88040" y="-21920"/>
                    <a:pt x="16220" y="3060"/>
                  </a:cubicBezTo>
                  <a:cubicBezTo>
                    <a:pt x="-55600" y="28041"/>
                    <a:pt x="134359" y="124842"/>
                    <a:pt x="134359" y="124842"/>
                  </a:cubicBezTo>
                  <a:lnTo>
                    <a:pt x="134359" y="124842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EBD92B99-1060-43B0-9F69-187676AFBC24}"/>
                </a:ext>
              </a:extLst>
            </p:cNvPr>
            <p:cNvSpPr/>
            <p:nvPr/>
          </p:nvSpPr>
          <p:spPr>
            <a:xfrm>
              <a:off x="2745656" y="1639826"/>
              <a:ext cx="98883" cy="119700"/>
            </a:xfrm>
            <a:custGeom>
              <a:avLst/>
              <a:gdLst>
                <a:gd name="connsiteX0" fmla="*/ 104028 w 98883"/>
                <a:gd name="connsiteY0" fmla="*/ 123566 h 119699"/>
                <a:gd name="connsiteX1" fmla="*/ 14513 w 98883"/>
                <a:gd name="connsiteY1" fmla="*/ 5427 h 119699"/>
                <a:gd name="connsiteX2" fmla="*/ 104028 w 98883"/>
                <a:gd name="connsiteY2" fmla="*/ 123566 h 119699"/>
                <a:gd name="connsiteX3" fmla="*/ 104028 w 98883"/>
                <a:gd name="connsiteY3" fmla="*/ 123566 h 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83" h="119699">
                  <a:moveTo>
                    <a:pt x="104028" y="123566"/>
                  </a:moveTo>
                  <a:cubicBezTo>
                    <a:pt x="104028" y="123566"/>
                    <a:pt x="75404" y="-30483"/>
                    <a:pt x="14513" y="5427"/>
                  </a:cubicBezTo>
                  <a:cubicBezTo>
                    <a:pt x="-46378" y="41337"/>
                    <a:pt x="104028" y="123566"/>
                    <a:pt x="104028" y="123566"/>
                  </a:cubicBezTo>
                  <a:lnTo>
                    <a:pt x="104028" y="123566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ACE7A1A3-4917-4ED6-AAD5-EFE0A20400D2}"/>
                </a:ext>
              </a:extLst>
            </p:cNvPr>
            <p:cNvSpPr/>
            <p:nvPr/>
          </p:nvSpPr>
          <p:spPr>
            <a:xfrm>
              <a:off x="2610816" y="1799175"/>
              <a:ext cx="104087" cy="104087"/>
            </a:xfrm>
            <a:custGeom>
              <a:avLst/>
              <a:gdLst>
                <a:gd name="connsiteX0" fmla="*/ 106156 w 104087"/>
                <a:gd name="connsiteY0" fmla="*/ 107337 h 104086"/>
                <a:gd name="connsiteX1" fmla="*/ 12998 w 104087"/>
                <a:gd name="connsiteY1" fmla="*/ 6893 h 104086"/>
                <a:gd name="connsiteX2" fmla="*/ 106156 w 104087"/>
                <a:gd name="connsiteY2" fmla="*/ 107337 h 104086"/>
                <a:gd name="connsiteX3" fmla="*/ 106156 w 104087"/>
                <a:gd name="connsiteY3" fmla="*/ 107337 h 1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87" h="104086">
                  <a:moveTo>
                    <a:pt x="106156" y="107337"/>
                  </a:moveTo>
                  <a:cubicBezTo>
                    <a:pt x="106156" y="107337"/>
                    <a:pt x="70246" y="-32140"/>
                    <a:pt x="12998" y="6893"/>
                  </a:cubicBezTo>
                  <a:cubicBezTo>
                    <a:pt x="-44250" y="46446"/>
                    <a:pt x="106156" y="107337"/>
                    <a:pt x="106156" y="107337"/>
                  </a:cubicBezTo>
                  <a:lnTo>
                    <a:pt x="106156" y="107337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843C57DC-87A8-4A9C-82D9-C7987F5DE1AC}"/>
                </a:ext>
              </a:extLst>
            </p:cNvPr>
            <p:cNvSpPr/>
            <p:nvPr/>
          </p:nvSpPr>
          <p:spPr>
            <a:xfrm>
              <a:off x="2497990" y="1951225"/>
              <a:ext cx="109292" cy="83269"/>
            </a:xfrm>
            <a:custGeom>
              <a:avLst/>
              <a:gdLst>
                <a:gd name="connsiteX0" fmla="*/ 111772 w 109291"/>
                <a:gd name="connsiteY0" fmla="*/ 84354 h 83269"/>
                <a:gd name="connsiteX1" fmla="*/ 11328 w 109291"/>
                <a:gd name="connsiteY1" fmla="*/ 9411 h 83269"/>
                <a:gd name="connsiteX2" fmla="*/ 111772 w 109291"/>
                <a:gd name="connsiteY2" fmla="*/ 84354 h 83269"/>
                <a:gd name="connsiteX3" fmla="*/ 111772 w 109291"/>
                <a:gd name="connsiteY3" fmla="*/ 84354 h 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91" h="83269">
                  <a:moveTo>
                    <a:pt x="111772" y="84354"/>
                  </a:moveTo>
                  <a:cubicBezTo>
                    <a:pt x="104486" y="66659"/>
                    <a:pt x="65453" y="-30142"/>
                    <a:pt x="11328" y="9411"/>
                  </a:cubicBezTo>
                  <a:cubicBezTo>
                    <a:pt x="-42277" y="48444"/>
                    <a:pt x="111772" y="84354"/>
                    <a:pt x="111772" y="84354"/>
                  </a:cubicBezTo>
                  <a:lnTo>
                    <a:pt x="111772" y="84354"/>
                  </a:lnTo>
                  <a:close/>
                </a:path>
              </a:pathLst>
            </a:custGeom>
            <a:solidFill>
              <a:srgbClr val="8E8A07"/>
            </a:solidFill>
            <a:ln w="5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BB394A-51EB-4B5C-B872-62913B5C3683}"/>
              </a:ext>
            </a:extLst>
          </p:cNvPr>
          <p:cNvGrpSpPr/>
          <p:nvPr/>
        </p:nvGrpSpPr>
        <p:grpSpPr>
          <a:xfrm>
            <a:off x="-3284525" y="-1009297"/>
            <a:ext cx="9426495" cy="8116234"/>
            <a:chOff x="-3284525" y="-1009297"/>
            <a:chExt cx="9426495" cy="8116234"/>
          </a:xfrm>
        </p:grpSpPr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59E8F5D4-5CE0-40A4-9486-112AED976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2054"/>
            <a:stretch/>
          </p:blipFill>
          <p:spPr>
            <a:xfrm>
              <a:off x="-3284525" y="-1009297"/>
              <a:ext cx="8414415" cy="8116234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C146B6F-41B0-46BC-A0FE-6AF734588929}"/>
                </a:ext>
              </a:extLst>
            </p:cNvPr>
            <p:cNvGrpSpPr/>
            <p:nvPr/>
          </p:nvGrpSpPr>
          <p:grpSpPr>
            <a:xfrm>
              <a:off x="-692782" y="-448535"/>
              <a:ext cx="6834752" cy="6834748"/>
              <a:chOff x="-692782" y="-448535"/>
              <a:chExt cx="6834752" cy="6834748"/>
            </a:xfrm>
          </p:grpSpPr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81EBC4EF-366A-4B53-8810-59A95E7888E1}"/>
                  </a:ext>
                </a:extLst>
              </p:cNvPr>
              <p:cNvSpPr/>
              <p:nvPr/>
            </p:nvSpPr>
            <p:spPr>
              <a:xfrm rot="910871">
                <a:off x="-692782" y="-448535"/>
                <a:ext cx="6834752" cy="6834748"/>
              </a:xfrm>
              <a:prstGeom prst="ellipse">
                <a:avLst/>
              </a:pr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ACCE2A0A-8FA9-4974-A3D2-A55144854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011212" flipH="1">
                <a:off x="634998" y="2349435"/>
                <a:ext cx="3691151" cy="3123791"/>
              </a:xfrm>
              <a:prstGeom prst="rect">
                <a:avLst/>
              </a:prstGeom>
            </p:spPr>
          </p:pic>
        </p:grpSp>
      </p:grpSp>
      <p:sp>
        <p:nvSpPr>
          <p:cNvPr id="1137" name="Freeform: Shape 1136">
            <a:extLst>
              <a:ext uri="{FF2B5EF4-FFF2-40B4-BE49-F238E27FC236}">
                <a16:creationId xmlns:a16="http://schemas.microsoft.com/office/drawing/2014/main" id="{D390C672-0E85-416C-B2DF-329E1EA63673}"/>
              </a:ext>
            </a:extLst>
          </p:cNvPr>
          <p:cNvSpPr/>
          <p:nvPr/>
        </p:nvSpPr>
        <p:spPr>
          <a:xfrm>
            <a:off x="1606616" y="2182585"/>
            <a:ext cx="279400" cy="203200"/>
          </a:xfrm>
          <a:custGeom>
            <a:avLst/>
            <a:gdLst>
              <a:gd name="connsiteX0" fmla="*/ 0 w 279400"/>
              <a:gd name="connsiteY0" fmla="*/ 76200 h 200025"/>
              <a:gd name="connsiteX1" fmla="*/ 209550 w 279400"/>
              <a:gd name="connsiteY1" fmla="*/ 0 h 200025"/>
              <a:gd name="connsiteX2" fmla="*/ 279400 w 279400"/>
              <a:gd name="connsiteY2" fmla="*/ 130175 h 200025"/>
              <a:gd name="connsiteX3" fmla="*/ 63500 w 279400"/>
              <a:gd name="connsiteY3" fmla="*/ 200025 h 200025"/>
              <a:gd name="connsiteX4" fmla="*/ 0 w 279400"/>
              <a:gd name="connsiteY4" fmla="*/ 76200 h 200025"/>
              <a:gd name="connsiteX0" fmla="*/ 0 w 279400"/>
              <a:gd name="connsiteY0" fmla="*/ 76200 h 203200"/>
              <a:gd name="connsiteX1" fmla="*/ 209550 w 279400"/>
              <a:gd name="connsiteY1" fmla="*/ 0 h 203200"/>
              <a:gd name="connsiteX2" fmla="*/ 279400 w 279400"/>
              <a:gd name="connsiteY2" fmla="*/ 130175 h 203200"/>
              <a:gd name="connsiteX3" fmla="*/ 73025 w 279400"/>
              <a:gd name="connsiteY3" fmla="*/ 203200 h 203200"/>
              <a:gd name="connsiteX4" fmla="*/ 0 w 279400"/>
              <a:gd name="connsiteY4" fmla="*/ 76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03200">
                <a:moveTo>
                  <a:pt x="0" y="76200"/>
                </a:moveTo>
                <a:lnTo>
                  <a:pt x="209550" y="0"/>
                </a:lnTo>
                <a:lnTo>
                  <a:pt x="279400" y="130175"/>
                </a:lnTo>
                <a:lnTo>
                  <a:pt x="73025" y="203200"/>
                </a:lnTo>
                <a:lnTo>
                  <a:pt x="0" y="76200"/>
                </a:lnTo>
                <a:close/>
              </a:path>
            </a:pathLst>
          </a:custGeom>
          <a:solidFill>
            <a:srgbClr val="9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B8DE0947-223B-40D7-BCB4-B4E6130BB272}"/>
              </a:ext>
            </a:extLst>
          </p:cNvPr>
          <p:cNvGrpSpPr/>
          <p:nvPr/>
        </p:nvGrpSpPr>
        <p:grpSpPr>
          <a:xfrm>
            <a:off x="9188322" y="2539993"/>
            <a:ext cx="1450722" cy="594230"/>
            <a:chOff x="9188322" y="2539993"/>
            <a:chExt cx="1450722" cy="594230"/>
          </a:xfrm>
        </p:grpSpPr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F2A24816-C0D9-451C-8BAF-CEED1798AA96}"/>
                </a:ext>
              </a:extLst>
            </p:cNvPr>
            <p:cNvGrpSpPr/>
            <p:nvPr/>
          </p:nvGrpSpPr>
          <p:grpSpPr>
            <a:xfrm>
              <a:off x="9188322" y="2539993"/>
              <a:ext cx="415125" cy="536066"/>
              <a:chOff x="8855595" y="2279036"/>
              <a:chExt cx="415125" cy="536066"/>
            </a:xfrm>
          </p:grpSpPr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591D3BE-58F4-4406-88F5-5B91F486D05B}"/>
                  </a:ext>
                </a:extLst>
              </p:cNvPr>
              <p:cNvSpPr/>
              <p:nvPr/>
            </p:nvSpPr>
            <p:spPr>
              <a:xfrm>
                <a:off x="8855595" y="2279036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7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1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5" y="278171"/>
                      <a:pt x="5937" y="386365"/>
                    </a:cubicBezTo>
                    <a:cubicBezTo>
                      <a:pt x="18358" y="461871"/>
                      <a:pt x="64119" y="511882"/>
                      <a:pt x="138319" y="530514"/>
                    </a:cubicBezTo>
                    <a:cubicBezTo>
                      <a:pt x="275604" y="564509"/>
                      <a:pt x="393604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7623A16-B73D-49DE-BF40-9E74480C6F97}"/>
                  </a:ext>
                </a:extLst>
              </p:cNvPr>
              <p:cNvSpPr/>
              <p:nvPr/>
            </p:nvSpPr>
            <p:spPr>
              <a:xfrm>
                <a:off x="9011721" y="2421410"/>
                <a:ext cx="254958" cy="333407"/>
              </a:xfrm>
              <a:custGeom>
                <a:avLst/>
                <a:gdLst>
                  <a:gd name="connsiteX0" fmla="*/ 235190 w 254958"/>
                  <a:gd name="connsiteY0" fmla="*/ 73365 h 333407"/>
                  <a:gd name="connsiteX1" fmla="*/ 234863 w 254958"/>
                  <a:gd name="connsiteY1" fmla="*/ 72385 h 333407"/>
                  <a:gd name="connsiteX2" fmla="*/ 234209 w 254958"/>
                  <a:gd name="connsiteY2" fmla="*/ 76634 h 333407"/>
                  <a:gd name="connsiteX3" fmla="*/ 233229 w 254958"/>
                  <a:gd name="connsiteY3" fmla="*/ 81210 h 333407"/>
                  <a:gd name="connsiteX4" fmla="*/ 176354 w 254958"/>
                  <a:gd name="connsiteY4" fmla="*/ 120108 h 333407"/>
                  <a:gd name="connsiteX5" fmla="*/ 137456 w 254958"/>
                  <a:gd name="connsiteY5" fmla="*/ 63232 h 333407"/>
                  <a:gd name="connsiteX6" fmla="*/ 138437 w 254958"/>
                  <a:gd name="connsiteY6" fmla="*/ 58656 h 333407"/>
                  <a:gd name="connsiteX7" fmla="*/ 192697 w 254958"/>
                  <a:gd name="connsiteY7" fmla="*/ 19432 h 333407"/>
                  <a:gd name="connsiteX8" fmla="*/ 149877 w 254958"/>
                  <a:gd name="connsiteY8" fmla="*/ 1781 h 333407"/>
                  <a:gd name="connsiteX9" fmla="*/ 44952 w 254958"/>
                  <a:gd name="connsiteY9" fmla="*/ 39371 h 333407"/>
                  <a:gd name="connsiteX10" fmla="*/ 3766 w 254958"/>
                  <a:gd name="connsiteY10" fmla="*/ 130567 h 333407"/>
                  <a:gd name="connsiteX11" fmla="*/ 108038 w 254958"/>
                  <a:gd name="connsiteY11" fmla="*/ 332900 h 333407"/>
                  <a:gd name="connsiteX12" fmla="*/ 228980 w 254958"/>
                  <a:gd name="connsiteY12" fmla="*/ 271121 h 333407"/>
                  <a:gd name="connsiteX13" fmla="*/ 235190 w 254958"/>
                  <a:gd name="connsiteY13" fmla="*/ 73365 h 33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958" h="333407">
                    <a:moveTo>
                      <a:pt x="235190" y="73365"/>
                    </a:moveTo>
                    <a:cubicBezTo>
                      <a:pt x="235190" y="73038"/>
                      <a:pt x="234863" y="72712"/>
                      <a:pt x="234863" y="72385"/>
                    </a:cubicBezTo>
                    <a:cubicBezTo>
                      <a:pt x="234863" y="73692"/>
                      <a:pt x="234536" y="75326"/>
                      <a:pt x="234209" y="76634"/>
                    </a:cubicBezTo>
                    <a:lnTo>
                      <a:pt x="233229" y="81210"/>
                    </a:lnTo>
                    <a:cubicBezTo>
                      <a:pt x="228326" y="107360"/>
                      <a:pt x="202503" y="125011"/>
                      <a:pt x="176354" y="120108"/>
                    </a:cubicBezTo>
                    <a:cubicBezTo>
                      <a:pt x="150204" y="115205"/>
                      <a:pt x="132553" y="89382"/>
                      <a:pt x="137456" y="63232"/>
                    </a:cubicBezTo>
                    <a:lnTo>
                      <a:pt x="138437" y="58656"/>
                    </a:lnTo>
                    <a:cubicBezTo>
                      <a:pt x="143013" y="33487"/>
                      <a:pt x="167528" y="16163"/>
                      <a:pt x="192697" y="19432"/>
                    </a:cubicBezTo>
                    <a:cubicBezTo>
                      <a:pt x="180603" y="10933"/>
                      <a:pt x="166548" y="4723"/>
                      <a:pt x="149877" y="1781"/>
                    </a:cubicBezTo>
                    <a:cubicBezTo>
                      <a:pt x="108038" y="-5737"/>
                      <a:pt x="74043" y="11260"/>
                      <a:pt x="44952" y="39371"/>
                    </a:cubicBezTo>
                    <a:cubicBezTo>
                      <a:pt x="21744" y="61925"/>
                      <a:pt x="4420" y="96573"/>
                      <a:pt x="3766" y="130567"/>
                    </a:cubicBezTo>
                    <a:cubicBezTo>
                      <a:pt x="-8982" y="215554"/>
                      <a:pt x="7035" y="313941"/>
                      <a:pt x="108038" y="332900"/>
                    </a:cubicBezTo>
                    <a:cubicBezTo>
                      <a:pt x="158703" y="342379"/>
                      <a:pt x="205118" y="314922"/>
                      <a:pt x="228980" y="271121"/>
                    </a:cubicBezTo>
                    <a:cubicBezTo>
                      <a:pt x="263301" y="206728"/>
                      <a:pt x="267223" y="139066"/>
                      <a:pt x="235190" y="73365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260" name="Group 1259">
              <a:extLst>
                <a:ext uri="{FF2B5EF4-FFF2-40B4-BE49-F238E27FC236}">
                  <a16:creationId xmlns:a16="http://schemas.microsoft.com/office/drawing/2014/main" id="{458A1478-F0B8-4D6F-9760-AD0E8573C150}"/>
                </a:ext>
              </a:extLst>
            </p:cNvPr>
            <p:cNvGrpSpPr/>
            <p:nvPr/>
          </p:nvGrpSpPr>
          <p:grpSpPr>
            <a:xfrm>
              <a:off x="10208517" y="2598157"/>
              <a:ext cx="430527" cy="536066"/>
              <a:chOff x="10480752" y="2586294"/>
              <a:chExt cx="430527" cy="536066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8498CA1-1EEB-470E-8423-7310053A1994}"/>
                  </a:ext>
                </a:extLst>
              </p:cNvPr>
              <p:cNvSpPr/>
              <p:nvPr/>
            </p:nvSpPr>
            <p:spPr>
              <a:xfrm>
                <a:off x="10496154" y="2586294"/>
                <a:ext cx="415125" cy="536066"/>
              </a:xfrm>
              <a:custGeom>
                <a:avLst/>
                <a:gdLst>
                  <a:gd name="connsiteX0" fmla="*/ 413216 w 415124"/>
                  <a:gd name="connsiteY0" fmla="*/ 327201 h 536066"/>
                  <a:gd name="connsiteX1" fmla="*/ 402103 w 415124"/>
                  <a:gd name="connsiteY1" fmla="*/ 166381 h 536066"/>
                  <a:gd name="connsiteX2" fmla="*/ 343266 w 415124"/>
                  <a:gd name="connsiteY2" fmla="*/ 61456 h 536066"/>
                  <a:gd name="connsiteX3" fmla="*/ 321039 w 415124"/>
                  <a:gd name="connsiteY3" fmla="*/ 38575 h 536066"/>
                  <a:gd name="connsiteX4" fmla="*/ 201405 w 415124"/>
                  <a:gd name="connsiteY4" fmla="*/ 658 h 536066"/>
                  <a:gd name="connsiteX5" fmla="*/ 93211 w 415124"/>
                  <a:gd name="connsiteY5" fmla="*/ 56880 h 536066"/>
                  <a:gd name="connsiteX6" fmla="*/ 5936 w 415124"/>
                  <a:gd name="connsiteY6" fmla="*/ 386365 h 536066"/>
                  <a:gd name="connsiteX7" fmla="*/ 138319 w 415124"/>
                  <a:gd name="connsiteY7" fmla="*/ 530514 h 536066"/>
                  <a:gd name="connsiteX8" fmla="*/ 413216 w 415124"/>
                  <a:gd name="connsiteY8" fmla="*/ 327201 h 53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124" h="536066">
                    <a:moveTo>
                      <a:pt x="413216" y="327201"/>
                    </a:moveTo>
                    <a:cubicBezTo>
                      <a:pt x="421715" y="269345"/>
                      <a:pt x="414524" y="222276"/>
                      <a:pt x="402103" y="166381"/>
                    </a:cubicBezTo>
                    <a:cubicBezTo>
                      <a:pt x="393931" y="130099"/>
                      <a:pt x="372030" y="88259"/>
                      <a:pt x="343266" y="61456"/>
                    </a:cubicBezTo>
                    <a:cubicBezTo>
                      <a:pt x="336729" y="52957"/>
                      <a:pt x="329211" y="45439"/>
                      <a:pt x="321039" y="38575"/>
                    </a:cubicBezTo>
                    <a:cubicBezTo>
                      <a:pt x="288025" y="10464"/>
                      <a:pt x="244551" y="-3264"/>
                      <a:pt x="201405" y="658"/>
                    </a:cubicBezTo>
                    <a:cubicBezTo>
                      <a:pt x="155643" y="4908"/>
                      <a:pt x="125898" y="26808"/>
                      <a:pt x="93211" y="56880"/>
                    </a:cubicBezTo>
                    <a:cubicBezTo>
                      <a:pt x="7898" y="135002"/>
                      <a:pt x="-11714" y="278171"/>
                      <a:pt x="5936" y="386365"/>
                    </a:cubicBezTo>
                    <a:cubicBezTo>
                      <a:pt x="18358" y="461871"/>
                      <a:pt x="64119" y="511883"/>
                      <a:pt x="138319" y="530514"/>
                    </a:cubicBezTo>
                    <a:cubicBezTo>
                      <a:pt x="275604" y="564509"/>
                      <a:pt x="393931" y="457949"/>
                      <a:pt x="413216" y="327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9D22A04-80F0-45E5-ADA7-8F6F90F616D8}"/>
                  </a:ext>
                </a:extLst>
              </p:cNvPr>
              <p:cNvSpPr/>
              <p:nvPr/>
            </p:nvSpPr>
            <p:spPr>
              <a:xfrm>
                <a:off x="10480752" y="2713390"/>
                <a:ext cx="248421" cy="323601"/>
              </a:xfrm>
              <a:custGeom>
                <a:avLst/>
                <a:gdLst>
                  <a:gd name="connsiteX0" fmla="*/ 229228 w 248420"/>
                  <a:gd name="connsiteY0" fmla="*/ 71318 h 323600"/>
                  <a:gd name="connsiteX1" fmla="*/ 228901 w 248420"/>
                  <a:gd name="connsiteY1" fmla="*/ 70665 h 323600"/>
                  <a:gd name="connsiteX2" fmla="*/ 228248 w 248420"/>
                  <a:gd name="connsiteY2" fmla="*/ 74914 h 323600"/>
                  <a:gd name="connsiteX3" fmla="*/ 227594 w 248420"/>
                  <a:gd name="connsiteY3" fmla="*/ 79163 h 323600"/>
                  <a:gd name="connsiteX4" fmla="*/ 172026 w 248420"/>
                  <a:gd name="connsiteY4" fmla="*/ 117080 h 323600"/>
                  <a:gd name="connsiteX5" fmla="*/ 134109 w 248420"/>
                  <a:gd name="connsiteY5" fmla="*/ 61512 h 323600"/>
                  <a:gd name="connsiteX6" fmla="*/ 134763 w 248420"/>
                  <a:gd name="connsiteY6" fmla="*/ 57263 h 323600"/>
                  <a:gd name="connsiteX7" fmla="*/ 187716 w 248420"/>
                  <a:gd name="connsiteY7" fmla="*/ 19019 h 323600"/>
                  <a:gd name="connsiteX8" fmla="*/ 146203 w 248420"/>
                  <a:gd name="connsiteY8" fmla="*/ 1695 h 323600"/>
                  <a:gd name="connsiteX9" fmla="*/ 43893 w 248420"/>
                  <a:gd name="connsiteY9" fmla="*/ 38305 h 323600"/>
                  <a:gd name="connsiteX10" fmla="*/ 3688 w 248420"/>
                  <a:gd name="connsiteY10" fmla="*/ 127213 h 323600"/>
                  <a:gd name="connsiteX11" fmla="*/ 105671 w 248420"/>
                  <a:gd name="connsiteY11" fmla="*/ 324642 h 323600"/>
                  <a:gd name="connsiteX12" fmla="*/ 223345 w 248420"/>
                  <a:gd name="connsiteY12" fmla="*/ 264172 h 323600"/>
                  <a:gd name="connsiteX13" fmla="*/ 229228 w 248420"/>
                  <a:gd name="connsiteY13" fmla="*/ 71318 h 32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420" h="323600">
                    <a:moveTo>
                      <a:pt x="229228" y="71318"/>
                    </a:moveTo>
                    <a:cubicBezTo>
                      <a:pt x="229228" y="70992"/>
                      <a:pt x="228901" y="70665"/>
                      <a:pt x="228901" y="70665"/>
                    </a:cubicBezTo>
                    <a:cubicBezTo>
                      <a:pt x="228901" y="71972"/>
                      <a:pt x="228574" y="73280"/>
                      <a:pt x="228248" y="74914"/>
                    </a:cubicBezTo>
                    <a:lnTo>
                      <a:pt x="227594" y="79163"/>
                    </a:lnTo>
                    <a:cubicBezTo>
                      <a:pt x="222691" y="104659"/>
                      <a:pt x="197522" y="121983"/>
                      <a:pt x="172026" y="117080"/>
                    </a:cubicBezTo>
                    <a:cubicBezTo>
                      <a:pt x="146530" y="112177"/>
                      <a:pt x="129206" y="87008"/>
                      <a:pt x="134109" y="61512"/>
                    </a:cubicBezTo>
                    <a:lnTo>
                      <a:pt x="134763" y="57263"/>
                    </a:lnTo>
                    <a:cubicBezTo>
                      <a:pt x="139339" y="32748"/>
                      <a:pt x="162874" y="15751"/>
                      <a:pt x="187716" y="19019"/>
                    </a:cubicBezTo>
                    <a:cubicBezTo>
                      <a:pt x="175948" y="10521"/>
                      <a:pt x="162220" y="4637"/>
                      <a:pt x="146203" y="1695"/>
                    </a:cubicBezTo>
                    <a:cubicBezTo>
                      <a:pt x="105344" y="-5496"/>
                      <a:pt x="72331" y="10848"/>
                      <a:pt x="43893" y="38305"/>
                    </a:cubicBezTo>
                    <a:cubicBezTo>
                      <a:pt x="21339" y="60205"/>
                      <a:pt x="4342" y="93872"/>
                      <a:pt x="3688" y="127213"/>
                    </a:cubicBezTo>
                    <a:cubicBezTo>
                      <a:pt x="-8733" y="209911"/>
                      <a:pt x="6630" y="306011"/>
                      <a:pt x="105671" y="324642"/>
                    </a:cubicBezTo>
                    <a:cubicBezTo>
                      <a:pt x="155029" y="333795"/>
                      <a:pt x="200464" y="306991"/>
                      <a:pt x="223345" y="264172"/>
                    </a:cubicBezTo>
                    <a:cubicBezTo>
                      <a:pt x="257012" y="201086"/>
                      <a:pt x="260608" y="135385"/>
                      <a:pt x="229228" y="71318"/>
                    </a:cubicBezTo>
                    <a:close/>
                  </a:path>
                </a:pathLst>
              </a:custGeom>
              <a:solidFill>
                <a:srgbClr val="090909"/>
              </a:solidFill>
              <a:ln w="32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466" name="Arc 38">
            <a:extLst>
              <a:ext uri="{FF2B5EF4-FFF2-40B4-BE49-F238E27FC236}">
                <a16:creationId xmlns:a16="http://schemas.microsoft.com/office/drawing/2014/main" id="{B7D290DC-0D77-4F57-8B17-CA48E19722C3}"/>
              </a:ext>
            </a:extLst>
          </p:cNvPr>
          <p:cNvSpPr/>
          <p:nvPr/>
        </p:nvSpPr>
        <p:spPr>
          <a:xfrm rot="8749901">
            <a:off x="9660959" y="3411834"/>
            <a:ext cx="240248" cy="240248"/>
          </a:xfrm>
          <a:custGeom>
            <a:avLst/>
            <a:gdLst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2" fmla="*/ 551986 w 1103971"/>
              <a:gd name="connsiteY2" fmla="*/ 551986 h 1103971"/>
              <a:gd name="connsiteX3" fmla="*/ 551985 w 1103971"/>
              <a:gd name="connsiteY3" fmla="*/ 0 h 1103971"/>
              <a:gd name="connsiteX0" fmla="*/ 551985 w 1103971"/>
              <a:gd name="connsiteY0" fmla="*/ 0 h 1103971"/>
              <a:gd name="connsiteX1" fmla="*/ 1103971 w 1103971"/>
              <a:gd name="connsiteY1" fmla="*/ 551986 h 1103971"/>
              <a:gd name="connsiteX0" fmla="*/ 0 w 551986"/>
              <a:gd name="connsiteY0" fmla="*/ 0 h 551986"/>
              <a:gd name="connsiteX1" fmla="*/ 551986 w 551986"/>
              <a:gd name="connsiteY1" fmla="*/ 551986 h 551986"/>
              <a:gd name="connsiteX2" fmla="*/ 0 w 551986"/>
              <a:gd name="connsiteY2" fmla="*/ 0 h 551986"/>
              <a:gd name="connsiteX0" fmla="*/ 0 w 551986"/>
              <a:gd name="connsiteY0" fmla="*/ 0 h 551986"/>
              <a:gd name="connsiteX1" fmla="*/ 551986 w 551986"/>
              <a:gd name="connsiteY1" fmla="*/ 551986 h 5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986" h="551986" stroke="0" extrusionOk="0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  <a:lnTo>
                  <a:pt x="0" y="0"/>
                </a:lnTo>
                <a:close/>
              </a:path>
              <a:path w="551986" h="551986" fill="none">
                <a:moveTo>
                  <a:pt x="0" y="0"/>
                </a:moveTo>
                <a:cubicBezTo>
                  <a:pt x="304853" y="0"/>
                  <a:pt x="551986" y="247133"/>
                  <a:pt x="551986" y="551986"/>
                </a:cubicBezTo>
              </a:path>
            </a:pathLst>
          </a:cu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C9EC73-AAC0-45EF-B724-D1F10CA51025}"/>
              </a:ext>
            </a:extLst>
          </p:cNvPr>
          <p:cNvGrpSpPr/>
          <p:nvPr/>
        </p:nvGrpSpPr>
        <p:grpSpPr>
          <a:xfrm>
            <a:off x="690506" y="491974"/>
            <a:ext cx="6253401" cy="5874053"/>
            <a:chOff x="690506" y="491974"/>
            <a:chExt cx="6253401" cy="58740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47ACF7F2-E051-48FD-8278-1712B2E47C0D}"/>
                </a:ext>
              </a:extLst>
            </p:cNvPr>
            <p:cNvSpPr/>
            <p:nvPr/>
          </p:nvSpPr>
          <p:spPr>
            <a:xfrm>
              <a:off x="690506" y="491974"/>
              <a:ext cx="5294645" cy="5874053"/>
            </a:xfrm>
            <a:prstGeom prst="roundRect">
              <a:avLst>
                <a:gd name="adj" fmla="val 6365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However, if we add even more ideas on how to help you feel strong inside and good about yourself then this programme will help you to: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C93F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concentrate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think before you act </a:t>
              </a:r>
              <a:b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rgbClr val="CE930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(and that’s not always easy)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learn better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be in control of yourself </a:t>
              </a:r>
              <a:b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rgbClr val="FF3E5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self-regulation)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feel stronger inside yourself </a:t>
              </a:r>
              <a:b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chemeClr val="accent6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resilience)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feel good inside </a:t>
              </a:r>
              <a:b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chemeClr val="accent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(we call this self-esteem and self-worth)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dirty="0">
                  <a:solidFill>
                    <a:srgbClr val="9A2EA2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and to know how to manage good things as well as difficult ones, like exams and unkind people.</a:t>
              </a:r>
            </a:p>
          </p:txBody>
        </p:sp>
        <p:sp>
          <p:nvSpPr>
            <p:cNvPr id="255" name="Right Triangle 254">
              <a:extLst>
                <a:ext uri="{FF2B5EF4-FFF2-40B4-BE49-F238E27FC236}">
                  <a16:creationId xmlns:a16="http://schemas.microsoft.com/office/drawing/2014/main" id="{CC53C0D9-A1BA-48E3-BD46-98C72D0AF4B9}"/>
                </a:ext>
              </a:extLst>
            </p:cNvPr>
            <p:cNvSpPr/>
            <p:nvPr/>
          </p:nvSpPr>
          <p:spPr>
            <a:xfrm rot="5400000">
              <a:off x="5935763" y="3629950"/>
              <a:ext cx="1008144" cy="10081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73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0A4BC74-6AC6-4856-9780-D427ACDD3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D28446-A306-4AA0-8504-25931193C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9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907E0B-4845-4424-840C-A8240C481819}"/>
              </a:ext>
            </a:extLst>
          </p:cNvPr>
          <p:cNvGrpSpPr/>
          <p:nvPr/>
        </p:nvGrpSpPr>
        <p:grpSpPr>
          <a:xfrm>
            <a:off x="1823640" y="-3217831"/>
            <a:ext cx="13429494" cy="10072525"/>
            <a:chOff x="1823640" y="-3217831"/>
            <a:chExt cx="13429494" cy="10072525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DC86AC7-D1B8-45D7-8B32-61F561D0FE84}"/>
                </a:ext>
              </a:extLst>
            </p:cNvPr>
            <p:cNvSpPr/>
            <p:nvPr/>
          </p:nvSpPr>
          <p:spPr>
            <a:xfrm>
              <a:off x="1823640" y="3375481"/>
              <a:ext cx="4596457" cy="1157381"/>
            </a:xfrm>
            <a:custGeom>
              <a:avLst/>
              <a:gdLst>
                <a:gd name="connsiteX0" fmla="*/ 4601969 w 4596457"/>
                <a:gd name="connsiteY0" fmla="*/ 1159586 h 1157381"/>
                <a:gd name="connsiteX1" fmla="*/ 30864 w 4596457"/>
                <a:gd name="connsiteY1" fmla="*/ 1159586 h 1157381"/>
                <a:gd name="connsiteX2" fmla="*/ 0 w 4596457"/>
                <a:gd name="connsiteY2" fmla="*/ 923700 h 1157381"/>
                <a:gd name="connsiteX3" fmla="*/ 923701 w 4596457"/>
                <a:gd name="connsiteY3" fmla="*/ 0 h 1157381"/>
                <a:gd name="connsiteX4" fmla="*/ 1816538 w 4596457"/>
                <a:gd name="connsiteY4" fmla="*/ 686713 h 1157381"/>
                <a:gd name="connsiteX5" fmla="*/ 2480103 w 4596457"/>
                <a:gd name="connsiteY5" fmla="*/ 404532 h 1157381"/>
                <a:gd name="connsiteX6" fmla="*/ 3271531 w 4596457"/>
                <a:gd name="connsiteY6" fmla="*/ 852053 h 1157381"/>
                <a:gd name="connsiteX7" fmla="*/ 3751018 w 4596457"/>
                <a:gd name="connsiteY7" fmla="*/ 742929 h 1157381"/>
                <a:gd name="connsiteX8" fmla="*/ 4599764 w 4596457"/>
                <a:gd name="connsiteY8" fmla="*/ 1140847 h 1157381"/>
                <a:gd name="connsiteX9" fmla="*/ 4599764 w 4596457"/>
                <a:gd name="connsiteY9" fmla="*/ 1159586 h 11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457" h="1157381">
                  <a:moveTo>
                    <a:pt x="4601969" y="1159586"/>
                  </a:moveTo>
                  <a:lnTo>
                    <a:pt x="30864" y="1159586"/>
                  </a:lnTo>
                  <a:cubicBezTo>
                    <a:pt x="11023" y="1084632"/>
                    <a:pt x="0" y="1005269"/>
                    <a:pt x="0" y="923700"/>
                  </a:cubicBezTo>
                  <a:cubicBezTo>
                    <a:pt x="0" y="413350"/>
                    <a:pt x="413350" y="0"/>
                    <a:pt x="923701" y="0"/>
                  </a:cubicBezTo>
                  <a:cubicBezTo>
                    <a:pt x="1351381" y="0"/>
                    <a:pt x="1711822" y="290999"/>
                    <a:pt x="1816538" y="686713"/>
                  </a:cubicBezTo>
                  <a:cubicBezTo>
                    <a:pt x="1984082" y="513657"/>
                    <a:pt x="2219968" y="404532"/>
                    <a:pt x="2480103" y="404532"/>
                  </a:cubicBezTo>
                  <a:cubicBezTo>
                    <a:pt x="2816295" y="404532"/>
                    <a:pt x="3110600" y="584202"/>
                    <a:pt x="3271531" y="852053"/>
                  </a:cubicBezTo>
                  <a:cubicBezTo>
                    <a:pt x="3417031" y="781508"/>
                    <a:pt x="3579064" y="742929"/>
                    <a:pt x="3751018" y="742929"/>
                  </a:cubicBezTo>
                  <a:cubicBezTo>
                    <a:pt x="4092721" y="742929"/>
                    <a:pt x="4396947" y="897246"/>
                    <a:pt x="4599764" y="1140847"/>
                  </a:cubicBezTo>
                  <a:lnTo>
                    <a:pt x="4599764" y="1159586"/>
                  </a:lnTo>
                  <a:close/>
                </a:path>
              </a:pathLst>
            </a:custGeom>
            <a:solidFill>
              <a:srgbClr val="FFFFFF"/>
            </a:solidFill>
            <a:ln w="1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3E533F-BA6C-40D8-BE99-9C0E1A5CA7A4}"/>
                </a:ext>
              </a:extLst>
            </p:cNvPr>
            <p:cNvGrpSpPr/>
            <p:nvPr/>
          </p:nvGrpSpPr>
          <p:grpSpPr>
            <a:xfrm>
              <a:off x="2736882" y="-3217831"/>
              <a:ext cx="12516252" cy="10072525"/>
              <a:chOff x="2736882" y="-3217831"/>
              <a:chExt cx="12516252" cy="10072525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B0DDFA-BDB3-447B-8E98-987BB98D7A0B}"/>
                  </a:ext>
                </a:extLst>
              </p:cNvPr>
              <p:cNvSpPr/>
              <p:nvPr/>
            </p:nvSpPr>
            <p:spPr>
              <a:xfrm>
                <a:off x="2736882" y="1778749"/>
                <a:ext cx="5996338" cy="5070433"/>
              </a:xfrm>
              <a:custGeom>
                <a:avLst/>
                <a:gdLst>
                  <a:gd name="connsiteX0" fmla="*/ 3138157 w 5996337"/>
                  <a:gd name="connsiteY0" fmla="*/ 0 h 5070432"/>
                  <a:gd name="connsiteX1" fmla="*/ 0 w 5996337"/>
                  <a:gd name="connsiteY1" fmla="*/ 5075944 h 5070432"/>
                  <a:gd name="connsiteX2" fmla="*/ 1225722 w 5996337"/>
                  <a:gd name="connsiteY2" fmla="*/ 5075944 h 5070432"/>
                  <a:gd name="connsiteX3" fmla="*/ 2492228 w 5996337"/>
                  <a:gd name="connsiteY3" fmla="*/ 5075944 h 5070432"/>
                  <a:gd name="connsiteX4" fmla="*/ 6006258 w 5996337"/>
                  <a:gd name="connsiteY4" fmla="*/ 3593394 h 507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6337" h="5070432">
                    <a:moveTo>
                      <a:pt x="3138157" y="0"/>
                    </a:moveTo>
                    <a:lnTo>
                      <a:pt x="0" y="5075944"/>
                    </a:lnTo>
                    <a:lnTo>
                      <a:pt x="1225722" y="5075944"/>
                    </a:lnTo>
                    <a:lnTo>
                      <a:pt x="2492228" y="5075944"/>
                    </a:lnTo>
                    <a:lnTo>
                      <a:pt x="6006258" y="3593394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01C268-414E-4815-B320-B5271EAE64A6}"/>
                  </a:ext>
                </a:extLst>
              </p:cNvPr>
              <p:cNvSpPr/>
              <p:nvPr/>
            </p:nvSpPr>
            <p:spPr>
              <a:xfrm>
                <a:off x="4144478" y="5231053"/>
                <a:ext cx="1984082" cy="1620334"/>
              </a:xfrm>
              <a:custGeom>
                <a:avLst/>
                <a:gdLst>
                  <a:gd name="connsiteX0" fmla="*/ 0 w 1984082"/>
                  <a:gd name="connsiteY0" fmla="*/ 1623641 h 1620333"/>
                  <a:gd name="connsiteX1" fmla="*/ 1985185 w 1984082"/>
                  <a:gd name="connsiteY1" fmla="*/ 1623641 h 1620333"/>
                  <a:gd name="connsiteX2" fmla="*/ 1167302 w 1984082"/>
                  <a:gd name="connsiteY2" fmla="*/ 0 h 162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4082" h="1620333">
                    <a:moveTo>
                      <a:pt x="0" y="1623641"/>
                    </a:moveTo>
                    <a:lnTo>
                      <a:pt x="1985185" y="1623641"/>
                    </a:lnTo>
                    <a:lnTo>
                      <a:pt x="1167302" y="0"/>
                    </a:lnTo>
                    <a:close/>
                  </a:path>
                </a:pathLst>
              </a:custGeom>
              <a:solidFill>
                <a:srgbClr val="2187AA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5FD1FA3-5BB6-4553-9E71-0877DA78A498}"/>
                  </a:ext>
                </a:extLst>
              </p:cNvPr>
              <p:cNvSpPr/>
              <p:nvPr/>
            </p:nvSpPr>
            <p:spPr>
              <a:xfrm>
                <a:off x="7438054" y="935514"/>
                <a:ext cx="7815080" cy="5919179"/>
              </a:xfrm>
              <a:custGeom>
                <a:avLst/>
                <a:gdLst>
                  <a:gd name="connsiteX0" fmla="*/ 4649367 w 7815079"/>
                  <a:gd name="connsiteY0" fmla="*/ 0 h 5919178"/>
                  <a:gd name="connsiteX1" fmla="*/ 0 w 7815079"/>
                  <a:gd name="connsiteY1" fmla="*/ 5919179 h 5919178"/>
                  <a:gd name="connsiteX2" fmla="*/ 3064305 w 7815079"/>
                  <a:gd name="connsiteY2" fmla="*/ 5919179 h 5919178"/>
                  <a:gd name="connsiteX3" fmla="*/ 4805888 w 7815079"/>
                  <a:gd name="connsiteY3" fmla="*/ 5919179 h 5919178"/>
                  <a:gd name="connsiteX4" fmla="*/ 7819489 w 7815079"/>
                  <a:gd name="connsiteY4" fmla="*/ 4585435 h 591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5079" h="5919178">
                    <a:moveTo>
                      <a:pt x="4649367" y="0"/>
                    </a:moveTo>
                    <a:lnTo>
                      <a:pt x="0" y="5919179"/>
                    </a:lnTo>
                    <a:lnTo>
                      <a:pt x="3064305" y="5919179"/>
                    </a:lnTo>
                    <a:lnTo>
                      <a:pt x="4805888" y="5919179"/>
                    </a:lnTo>
                    <a:lnTo>
                      <a:pt x="7819489" y="4585435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0361A88-7DDC-4431-BAE2-37FC10258EE5}"/>
                  </a:ext>
                </a:extLst>
              </p:cNvPr>
              <p:cNvSpPr/>
              <p:nvPr/>
            </p:nvSpPr>
            <p:spPr>
              <a:xfrm>
                <a:off x="5191632" y="-122663"/>
                <a:ext cx="7032469" cy="6977356"/>
              </a:xfrm>
              <a:custGeom>
                <a:avLst/>
                <a:gdLst>
                  <a:gd name="connsiteX0" fmla="*/ 3946119 w 7032469"/>
                  <a:gd name="connsiteY0" fmla="*/ 0 h 6977356"/>
                  <a:gd name="connsiteX1" fmla="*/ 0 w 7032469"/>
                  <a:gd name="connsiteY1" fmla="*/ 6977356 h 6977356"/>
                  <a:gd name="connsiteX2" fmla="*/ 1684265 w 7032469"/>
                  <a:gd name="connsiteY2" fmla="*/ 6977356 h 6977356"/>
                  <a:gd name="connsiteX3" fmla="*/ 3425849 w 7032469"/>
                  <a:gd name="connsiteY3" fmla="*/ 6977356 h 6977356"/>
                  <a:gd name="connsiteX4" fmla="*/ 7032470 w 7032469"/>
                  <a:gd name="connsiteY4" fmla="*/ 5268841 h 697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2469" h="6977356">
                    <a:moveTo>
                      <a:pt x="3946119" y="0"/>
                    </a:moveTo>
                    <a:lnTo>
                      <a:pt x="0" y="6977356"/>
                    </a:lnTo>
                    <a:lnTo>
                      <a:pt x="1684265" y="6977356"/>
                    </a:lnTo>
                    <a:lnTo>
                      <a:pt x="3425849" y="6977356"/>
                    </a:lnTo>
                    <a:lnTo>
                      <a:pt x="7032470" y="5268841"/>
                    </a:lnTo>
                    <a:close/>
                  </a:path>
                </a:pathLst>
              </a:custGeom>
              <a:solidFill>
                <a:srgbClr val="43B1ED">
                  <a:alpha val="30000"/>
                </a:srgbClr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1258" name="Group 1257">
                <a:extLst>
                  <a:ext uri="{FF2B5EF4-FFF2-40B4-BE49-F238E27FC236}">
                    <a16:creationId xmlns:a16="http://schemas.microsoft.com/office/drawing/2014/main" id="{073BE2EB-A60B-46A9-9EAD-BEAAC6CA342F}"/>
                  </a:ext>
                </a:extLst>
              </p:cNvPr>
              <p:cNvGrpSpPr/>
              <p:nvPr/>
            </p:nvGrpSpPr>
            <p:grpSpPr>
              <a:xfrm>
                <a:off x="6541911" y="-821501"/>
                <a:ext cx="7870192" cy="7671785"/>
                <a:chOff x="6541911" y="-821501"/>
                <a:chExt cx="7870192" cy="7671785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653D9F8-2E0C-46B9-8845-C04B040DF3D5}"/>
                    </a:ext>
                  </a:extLst>
                </p:cNvPr>
                <p:cNvSpPr/>
                <p:nvPr/>
              </p:nvSpPr>
              <p:spPr>
                <a:xfrm>
                  <a:off x="9606215" y="-821501"/>
                  <a:ext cx="4805888" cy="7671785"/>
                </a:xfrm>
                <a:custGeom>
                  <a:avLst/>
                  <a:gdLst>
                    <a:gd name="connsiteX0" fmla="*/ 1072507 w 4805888"/>
                    <a:gd name="connsiteY0" fmla="*/ 0 h 7671784"/>
                    <a:gd name="connsiteX1" fmla="*/ 1026212 w 4805888"/>
                    <a:gd name="connsiteY1" fmla="*/ 0 h 7671784"/>
                    <a:gd name="connsiteX2" fmla="*/ 0 w 4805888"/>
                    <a:gd name="connsiteY2" fmla="*/ 7676194 h 7671784"/>
                    <a:gd name="connsiteX3" fmla="*/ 4805889 w 4805888"/>
                    <a:gd name="connsiteY3" fmla="*/ 7676194 h 767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5888" h="7671784">
                      <a:moveTo>
                        <a:pt x="1072507" y="0"/>
                      </a:moveTo>
                      <a:lnTo>
                        <a:pt x="1026212" y="0"/>
                      </a:lnTo>
                      <a:lnTo>
                        <a:pt x="0" y="7676194"/>
                      </a:lnTo>
                      <a:lnTo>
                        <a:pt x="4805889" y="7676194"/>
                      </a:lnTo>
                      <a:close/>
                    </a:path>
                  </a:pathLst>
                </a:custGeom>
                <a:solidFill>
                  <a:srgbClr val="176F9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BD5D691-4042-4BF3-BC3B-1CB40093B42C}"/>
                    </a:ext>
                  </a:extLst>
                </p:cNvPr>
                <p:cNvSpPr/>
                <p:nvPr/>
              </p:nvSpPr>
              <p:spPr>
                <a:xfrm>
                  <a:off x="6541911" y="-821501"/>
                  <a:ext cx="4805888" cy="7671785"/>
                </a:xfrm>
                <a:custGeom>
                  <a:avLst/>
                  <a:gdLst>
                    <a:gd name="connsiteX0" fmla="*/ 4108153 w 4805888"/>
                    <a:gd name="connsiteY0" fmla="*/ 0 h 7671784"/>
                    <a:gd name="connsiteX1" fmla="*/ 4061857 w 4805888"/>
                    <a:gd name="connsiteY1" fmla="*/ 0 h 7671784"/>
                    <a:gd name="connsiteX2" fmla="*/ 0 w 4805888"/>
                    <a:gd name="connsiteY2" fmla="*/ 7676194 h 7671784"/>
                    <a:gd name="connsiteX3" fmla="*/ 4805888 w 4805888"/>
                    <a:gd name="connsiteY3" fmla="*/ 7676194 h 767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5888" h="7671784">
                      <a:moveTo>
                        <a:pt x="4108153" y="0"/>
                      </a:moveTo>
                      <a:lnTo>
                        <a:pt x="4061857" y="0"/>
                      </a:lnTo>
                      <a:lnTo>
                        <a:pt x="0" y="7676194"/>
                      </a:lnTo>
                      <a:lnTo>
                        <a:pt x="4805888" y="7676194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0CE04A-A9C2-4157-8272-D446C65E2BF6}"/>
                    </a:ext>
                  </a:extLst>
                </p:cNvPr>
                <p:cNvSpPr/>
                <p:nvPr/>
              </p:nvSpPr>
              <p:spPr>
                <a:xfrm>
                  <a:off x="9432057" y="-821501"/>
                  <a:ext cx="1521130" cy="3339872"/>
                </a:xfrm>
                <a:custGeom>
                  <a:avLst/>
                  <a:gdLst>
                    <a:gd name="connsiteX0" fmla="*/ 1218006 w 1521129"/>
                    <a:gd name="connsiteY0" fmla="*/ 0 h 3339871"/>
                    <a:gd name="connsiteX1" fmla="*/ 1171711 w 1521129"/>
                    <a:gd name="connsiteY1" fmla="*/ 0 h 3339871"/>
                    <a:gd name="connsiteX2" fmla="*/ 0 w 1521129"/>
                    <a:gd name="connsiteY2" fmla="*/ 2213354 h 3339871"/>
                    <a:gd name="connsiteX3" fmla="*/ 513657 w 1521129"/>
                    <a:gd name="connsiteY3" fmla="*/ 1963139 h 3339871"/>
                    <a:gd name="connsiteX4" fmla="*/ 447521 w 1521129"/>
                    <a:gd name="connsiteY4" fmla="*/ 2940851 h 3339871"/>
                    <a:gd name="connsiteX5" fmla="*/ 1029519 w 1521129"/>
                    <a:gd name="connsiteY5" fmla="*/ 2238706 h 3339871"/>
                    <a:gd name="connsiteX6" fmla="*/ 1522232 w 1521129"/>
                    <a:gd name="connsiteY6" fmla="*/ 3350895 h 333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1129" h="3339871">
                      <a:moveTo>
                        <a:pt x="1218006" y="0"/>
                      </a:moveTo>
                      <a:lnTo>
                        <a:pt x="1171711" y="0"/>
                      </a:lnTo>
                      <a:lnTo>
                        <a:pt x="0" y="2213354"/>
                      </a:lnTo>
                      <a:lnTo>
                        <a:pt x="513657" y="1963139"/>
                      </a:lnTo>
                      <a:lnTo>
                        <a:pt x="447521" y="2940851"/>
                      </a:lnTo>
                      <a:lnTo>
                        <a:pt x="1029519" y="2238706"/>
                      </a:lnTo>
                      <a:lnTo>
                        <a:pt x="1522232" y="33508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E23111F-4360-432A-B32C-47C1F28CEC10}"/>
                    </a:ext>
                  </a:extLst>
                </p:cNvPr>
                <p:cNvSpPr/>
                <p:nvPr/>
              </p:nvSpPr>
              <p:spPr>
                <a:xfrm>
                  <a:off x="10650063" y="-821501"/>
                  <a:ext cx="1432948" cy="3339872"/>
                </a:xfrm>
                <a:custGeom>
                  <a:avLst/>
                  <a:gdLst>
                    <a:gd name="connsiteX0" fmla="*/ 28659 w 1432948"/>
                    <a:gd name="connsiteY0" fmla="*/ 0 h 3339871"/>
                    <a:gd name="connsiteX1" fmla="*/ 0 w 1432948"/>
                    <a:gd name="connsiteY1" fmla="*/ 0 h 3339871"/>
                    <a:gd name="connsiteX2" fmla="*/ 304226 w 1432948"/>
                    <a:gd name="connsiteY2" fmla="*/ 3350895 h 3339871"/>
                    <a:gd name="connsiteX3" fmla="*/ 633804 w 1432948"/>
                    <a:gd name="connsiteY3" fmla="*/ 2731420 h 3339871"/>
                    <a:gd name="connsiteX4" fmla="*/ 914882 w 1432948"/>
                    <a:gd name="connsiteY4" fmla="*/ 3094066 h 3339871"/>
                    <a:gd name="connsiteX5" fmla="*/ 1029519 w 1432948"/>
                    <a:gd name="connsiteY5" fmla="*/ 2558364 h 3339871"/>
                    <a:gd name="connsiteX6" fmla="*/ 1437358 w 1432948"/>
                    <a:gd name="connsiteY6" fmla="*/ 2896760 h 333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948" h="3339871">
                      <a:moveTo>
                        <a:pt x="28659" y="0"/>
                      </a:moveTo>
                      <a:lnTo>
                        <a:pt x="0" y="0"/>
                      </a:lnTo>
                      <a:lnTo>
                        <a:pt x="304226" y="3350895"/>
                      </a:lnTo>
                      <a:lnTo>
                        <a:pt x="633804" y="2731420"/>
                      </a:lnTo>
                      <a:lnTo>
                        <a:pt x="914882" y="3094066"/>
                      </a:lnTo>
                      <a:lnTo>
                        <a:pt x="1029519" y="2558364"/>
                      </a:lnTo>
                      <a:lnTo>
                        <a:pt x="1437358" y="2896760"/>
                      </a:lnTo>
                      <a:close/>
                    </a:path>
                  </a:pathLst>
                </a:custGeom>
                <a:solidFill>
                  <a:srgbClr val="D6D7D8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56" name="Group 1255">
                <a:extLst>
                  <a:ext uri="{FF2B5EF4-FFF2-40B4-BE49-F238E27FC236}">
                    <a16:creationId xmlns:a16="http://schemas.microsoft.com/office/drawing/2014/main" id="{402C4B30-504D-43EA-B903-85A8F8966BA2}"/>
                  </a:ext>
                </a:extLst>
              </p:cNvPr>
              <p:cNvGrpSpPr/>
              <p:nvPr/>
            </p:nvGrpSpPr>
            <p:grpSpPr>
              <a:xfrm>
                <a:off x="4695612" y="1927556"/>
                <a:ext cx="4538037" cy="4927138"/>
                <a:chOff x="4695612" y="1927556"/>
                <a:chExt cx="4538037" cy="4927138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5809541-A7D7-4773-B993-99FECDEDC9F1}"/>
                    </a:ext>
                  </a:extLst>
                </p:cNvPr>
                <p:cNvSpPr/>
                <p:nvPr/>
              </p:nvSpPr>
              <p:spPr>
                <a:xfrm>
                  <a:off x="4695612" y="1927556"/>
                  <a:ext cx="3229645" cy="4927138"/>
                </a:xfrm>
                <a:custGeom>
                  <a:avLst/>
                  <a:gdLst>
                    <a:gd name="connsiteX0" fmla="*/ 2686227 w 3229645"/>
                    <a:gd name="connsiteY0" fmla="*/ 0 h 4927137"/>
                    <a:gd name="connsiteX1" fmla="*/ 0 w 3229645"/>
                    <a:gd name="connsiteY1" fmla="*/ 4927138 h 4927137"/>
                    <a:gd name="connsiteX2" fmla="*/ 3237361 w 3229645"/>
                    <a:gd name="connsiteY2" fmla="*/ 4927138 h 4927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29645" h="4927137">
                      <a:moveTo>
                        <a:pt x="2686227" y="0"/>
                      </a:moveTo>
                      <a:lnTo>
                        <a:pt x="0" y="4927138"/>
                      </a:lnTo>
                      <a:lnTo>
                        <a:pt x="3237361" y="4927138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0C6A904-FA2A-4652-8D52-3807EE641532}"/>
                    </a:ext>
                  </a:extLst>
                </p:cNvPr>
                <p:cNvSpPr/>
                <p:nvPr/>
              </p:nvSpPr>
              <p:spPr>
                <a:xfrm>
                  <a:off x="7381839" y="1927556"/>
                  <a:ext cx="1851810" cy="4927138"/>
                </a:xfrm>
                <a:custGeom>
                  <a:avLst/>
                  <a:gdLst>
                    <a:gd name="connsiteX0" fmla="*/ 0 w 1851810"/>
                    <a:gd name="connsiteY0" fmla="*/ 0 h 4927137"/>
                    <a:gd name="connsiteX1" fmla="*/ 1851810 w 1851810"/>
                    <a:gd name="connsiteY1" fmla="*/ 4927138 h 4927137"/>
                    <a:gd name="connsiteX2" fmla="*/ 396816 w 1851810"/>
                    <a:gd name="connsiteY2" fmla="*/ 4927138 h 4927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51810" h="4927137">
                      <a:moveTo>
                        <a:pt x="0" y="0"/>
                      </a:moveTo>
                      <a:lnTo>
                        <a:pt x="1851810" y="4927138"/>
                      </a:lnTo>
                      <a:lnTo>
                        <a:pt x="396816" y="4927138"/>
                      </a:lnTo>
                      <a:close/>
                    </a:path>
                  </a:pathLst>
                </a:custGeom>
                <a:solidFill>
                  <a:srgbClr val="176F9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117943F-B9F5-485C-ABD7-6EBF61F52D5E}"/>
                    </a:ext>
                  </a:extLst>
                </p:cNvPr>
                <p:cNvSpPr/>
                <p:nvPr/>
              </p:nvSpPr>
              <p:spPr>
                <a:xfrm>
                  <a:off x="6595922" y="1927556"/>
                  <a:ext cx="914882" cy="1664425"/>
                </a:xfrm>
                <a:custGeom>
                  <a:avLst/>
                  <a:gdLst>
                    <a:gd name="connsiteX0" fmla="*/ 0 w 914882"/>
                    <a:gd name="connsiteY0" fmla="*/ 1440664 h 1664424"/>
                    <a:gd name="connsiteX1" fmla="*/ 785917 w 914882"/>
                    <a:gd name="connsiteY1" fmla="*/ 0 h 1664424"/>
                    <a:gd name="connsiteX2" fmla="*/ 920394 w 914882"/>
                    <a:gd name="connsiteY2" fmla="*/ 1666629 h 1664424"/>
                    <a:gd name="connsiteX3" fmla="*/ 669077 w 914882"/>
                    <a:gd name="connsiteY3" fmla="*/ 1234540 h 1664424"/>
                    <a:gd name="connsiteX4" fmla="*/ 499327 w 914882"/>
                    <a:gd name="connsiteY4" fmla="*/ 1440664 h 1664424"/>
                    <a:gd name="connsiteX5" fmla="*/ 352726 w 914882"/>
                    <a:gd name="connsiteY5" fmla="*/ 1168404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882" h="1664424">
                      <a:moveTo>
                        <a:pt x="0" y="1440664"/>
                      </a:moveTo>
                      <a:lnTo>
                        <a:pt x="785917" y="0"/>
                      </a:lnTo>
                      <a:lnTo>
                        <a:pt x="920394" y="1666629"/>
                      </a:lnTo>
                      <a:lnTo>
                        <a:pt x="669077" y="1234540"/>
                      </a:lnTo>
                      <a:lnTo>
                        <a:pt x="499327" y="1440664"/>
                      </a:lnTo>
                      <a:lnTo>
                        <a:pt x="352726" y="1168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641333DB-E56C-4A41-BED1-575290F10014}"/>
                    </a:ext>
                  </a:extLst>
                </p:cNvPr>
                <p:cNvSpPr/>
                <p:nvPr/>
              </p:nvSpPr>
              <p:spPr>
                <a:xfrm>
                  <a:off x="7381839" y="1927556"/>
                  <a:ext cx="584202" cy="1664425"/>
                </a:xfrm>
                <a:custGeom>
                  <a:avLst/>
                  <a:gdLst>
                    <a:gd name="connsiteX0" fmla="*/ 134477 w 584202"/>
                    <a:gd name="connsiteY0" fmla="*/ 1666629 h 1664424"/>
                    <a:gd name="connsiteX1" fmla="*/ 264544 w 584202"/>
                    <a:gd name="connsiteY1" fmla="*/ 1396574 h 1664424"/>
                    <a:gd name="connsiteX2" fmla="*/ 584202 w 584202"/>
                    <a:gd name="connsiteY2" fmla="*/ 1553095 h 1664424"/>
                    <a:gd name="connsiteX3" fmla="*/ 0 w 584202"/>
                    <a:gd name="connsiteY3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4202" h="1664424">
                      <a:moveTo>
                        <a:pt x="134477" y="1666629"/>
                      </a:moveTo>
                      <a:lnTo>
                        <a:pt x="264544" y="1396574"/>
                      </a:lnTo>
                      <a:lnTo>
                        <a:pt x="584202" y="1553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D7D8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1257" name="Group 1256">
                <a:extLst>
                  <a:ext uri="{FF2B5EF4-FFF2-40B4-BE49-F238E27FC236}">
                    <a16:creationId xmlns:a16="http://schemas.microsoft.com/office/drawing/2014/main" id="{9FBA3A63-EE6C-434A-95CE-E564CB5DEA8A}"/>
                  </a:ext>
                </a:extLst>
              </p:cNvPr>
              <p:cNvGrpSpPr/>
              <p:nvPr/>
            </p:nvGrpSpPr>
            <p:grpSpPr>
              <a:xfrm>
                <a:off x="6419559" y="4279795"/>
                <a:ext cx="3758734" cy="2568284"/>
                <a:chOff x="6419559" y="4279795"/>
                <a:chExt cx="3758734" cy="2568284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F0E40A3-7D7C-4109-B213-C0C803ECAF38}"/>
                    </a:ext>
                  </a:extLst>
                </p:cNvPr>
                <p:cNvSpPr/>
                <p:nvPr/>
              </p:nvSpPr>
              <p:spPr>
                <a:xfrm>
                  <a:off x="6419559" y="4279795"/>
                  <a:ext cx="2601352" cy="2568284"/>
                </a:xfrm>
                <a:custGeom>
                  <a:avLst/>
                  <a:gdLst>
                    <a:gd name="connsiteX0" fmla="*/ 2116355 w 2601352"/>
                    <a:gd name="connsiteY0" fmla="*/ 0 h 2568284"/>
                    <a:gd name="connsiteX1" fmla="*/ 0 w 2601352"/>
                    <a:gd name="connsiteY1" fmla="*/ 2574898 h 2568284"/>
                    <a:gd name="connsiteX2" fmla="*/ 2604659 w 2601352"/>
                    <a:gd name="connsiteY2" fmla="*/ 2574898 h 256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1352" h="2568284">
                      <a:moveTo>
                        <a:pt x="2116355" y="0"/>
                      </a:moveTo>
                      <a:lnTo>
                        <a:pt x="0" y="2574898"/>
                      </a:lnTo>
                      <a:lnTo>
                        <a:pt x="2604659" y="2574898"/>
                      </a:lnTo>
                      <a:close/>
                    </a:path>
                  </a:pathLst>
                </a:custGeom>
                <a:solidFill>
                  <a:srgbClr val="3AA6D6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BCB599E-718B-4EA8-BFE1-CA52CB9E8853}"/>
                    </a:ext>
                  </a:extLst>
                </p:cNvPr>
                <p:cNvSpPr/>
                <p:nvPr/>
              </p:nvSpPr>
              <p:spPr>
                <a:xfrm>
                  <a:off x="8535914" y="4279795"/>
                  <a:ext cx="1642379" cy="2568284"/>
                </a:xfrm>
                <a:custGeom>
                  <a:avLst/>
                  <a:gdLst>
                    <a:gd name="connsiteX0" fmla="*/ 0 w 1642379"/>
                    <a:gd name="connsiteY0" fmla="*/ 0 h 2568284"/>
                    <a:gd name="connsiteX1" fmla="*/ 1645686 w 1642379"/>
                    <a:gd name="connsiteY1" fmla="*/ 2574898 h 2568284"/>
                    <a:gd name="connsiteX2" fmla="*/ 382487 w 1642379"/>
                    <a:gd name="connsiteY2" fmla="*/ 2574898 h 256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42379" h="2568284">
                      <a:moveTo>
                        <a:pt x="0" y="0"/>
                      </a:moveTo>
                      <a:lnTo>
                        <a:pt x="1645686" y="2574898"/>
                      </a:lnTo>
                      <a:lnTo>
                        <a:pt x="382487" y="2574898"/>
                      </a:lnTo>
                      <a:close/>
                    </a:path>
                  </a:pathLst>
                </a:custGeom>
                <a:solidFill>
                  <a:srgbClr val="1D7EA0"/>
                </a:solidFill>
                <a:ln w="11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208CEE4-4A72-4C62-9B23-6A8C7E6CEC3D}"/>
                  </a:ext>
                </a:extLst>
              </p:cNvPr>
              <p:cNvSpPr/>
              <p:nvPr/>
            </p:nvSpPr>
            <p:spPr>
              <a:xfrm>
                <a:off x="8159821" y="450424"/>
                <a:ext cx="1675447" cy="418862"/>
              </a:xfrm>
              <a:custGeom>
                <a:avLst/>
                <a:gdLst>
                  <a:gd name="connsiteX0" fmla="*/ 0 w 1675447"/>
                  <a:gd name="connsiteY0" fmla="*/ 424373 h 418861"/>
                  <a:gd name="connsiteX1" fmla="*/ 1672140 w 1675447"/>
                  <a:gd name="connsiteY1" fmla="*/ 424373 h 418861"/>
                  <a:gd name="connsiteX2" fmla="*/ 1683163 w 1675447"/>
                  <a:gd name="connsiteY2" fmla="*/ 338396 h 418861"/>
                  <a:gd name="connsiteX3" fmla="*/ 1344767 w 1675447"/>
                  <a:gd name="connsiteY3" fmla="*/ 0 h 418861"/>
                  <a:gd name="connsiteX4" fmla="*/ 1018496 w 1675447"/>
                  <a:gd name="connsiteY4" fmla="*/ 251317 h 418861"/>
                  <a:gd name="connsiteX5" fmla="*/ 775997 w 1675447"/>
                  <a:gd name="connsiteY5" fmla="*/ 148806 h 418861"/>
                  <a:gd name="connsiteX6" fmla="*/ 486100 w 1675447"/>
                  <a:gd name="connsiteY6" fmla="*/ 313044 h 418861"/>
                  <a:gd name="connsiteX7" fmla="*/ 310840 w 1675447"/>
                  <a:gd name="connsiteY7" fmla="*/ 273362 h 418861"/>
                  <a:gd name="connsiteX8" fmla="*/ 0 w 1675447"/>
                  <a:gd name="connsiteY8" fmla="*/ 418862 h 418861"/>
                  <a:gd name="connsiteX9" fmla="*/ 0 w 1675447"/>
                  <a:gd name="connsiteY9" fmla="*/ 424373 h 41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5447" h="418861">
                    <a:moveTo>
                      <a:pt x="0" y="424373"/>
                    </a:moveTo>
                    <a:lnTo>
                      <a:pt x="1672140" y="424373"/>
                    </a:lnTo>
                    <a:cubicBezTo>
                      <a:pt x="1679856" y="396816"/>
                      <a:pt x="1683163" y="368157"/>
                      <a:pt x="1683163" y="338396"/>
                    </a:cubicBezTo>
                    <a:cubicBezTo>
                      <a:pt x="1683163" y="152113"/>
                      <a:pt x="1532152" y="0"/>
                      <a:pt x="1344767" y="0"/>
                    </a:cubicBezTo>
                    <a:cubicBezTo>
                      <a:pt x="1188245" y="0"/>
                      <a:pt x="1057075" y="106920"/>
                      <a:pt x="1018496" y="251317"/>
                    </a:cubicBezTo>
                    <a:cubicBezTo>
                      <a:pt x="956768" y="187386"/>
                      <a:pt x="870792" y="148806"/>
                      <a:pt x="775997" y="148806"/>
                    </a:cubicBezTo>
                    <a:cubicBezTo>
                      <a:pt x="653645" y="148806"/>
                      <a:pt x="545623" y="214942"/>
                      <a:pt x="486100" y="313044"/>
                    </a:cubicBezTo>
                    <a:cubicBezTo>
                      <a:pt x="433191" y="287692"/>
                      <a:pt x="373669" y="273362"/>
                      <a:pt x="310840" y="273362"/>
                    </a:cubicBezTo>
                    <a:cubicBezTo>
                      <a:pt x="186283" y="273362"/>
                      <a:pt x="74954" y="329578"/>
                      <a:pt x="0" y="418862"/>
                    </a:cubicBezTo>
                    <a:lnTo>
                      <a:pt x="0" y="424373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41D3681-6780-474D-AC4D-EB9494A067A8}"/>
                  </a:ext>
                </a:extLst>
              </p:cNvPr>
              <p:cNvSpPr/>
              <p:nvPr/>
            </p:nvSpPr>
            <p:spPr>
              <a:xfrm>
                <a:off x="7967143" y="6033504"/>
                <a:ext cx="4089414" cy="815678"/>
              </a:xfrm>
              <a:custGeom>
                <a:avLst/>
                <a:gdLst>
                  <a:gd name="connsiteX0" fmla="*/ 3397190 w 4089414"/>
                  <a:gd name="connsiteY0" fmla="*/ 177465 h 815678"/>
                  <a:gd name="connsiteX1" fmla="*/ 3107294 w 4089414"/>
                  <a:gd name="connsiteY1" fmla="*/ 240294 h 815678"/>
                  <a:gd name="connsiteX2" fmla="*/ 2601352 w 4089414"/>
                  <a:gd name="connsiteY2" fmla="*/ 0 h 815678"/>
                  <a:gd name="connsiteX3" fmla="*/ 1969753 w 4089414"/>
                  <a:gd name="connsiteY3" fmla="*/ 486100 h 815678"/>
                  <a:gd name="connsiteX4" fmla="*/ 1500187 w 4089414"/>
                  <a:gd name="connsiteY4" fmla="*/ 286590 h 815678"/>
                  <a:gd name="connsiteX5" fmla="*/ 940235 w 4089414"/>
                  <a:gd name="connsiteY5" fmla="*/ 602941 h 815678"/>
                  <a:gd name="connsiteX6" fmla="*/ 600736 w 4089414"/>
                  <a:gd name="connsiteY6" fmla="*/ 525782 h 815678"/>
                  <a:gd name="connsiteX7" fmla="*/ 0 w 4089414"/>
                  <a:gd name="connsiteY7" fmla="*/ 806860 h 815678"/>
                  <a:gd name="connsiteX8" fmla="*/ 0 w 4089414"/>
                  <a:gd name="connsiteY8" fmla="*/ 821190 h 815678"/>
                  <a:gd name="connsiteX9" fmla="*/ 2704966 w 4089414"/>
                  <a:gd name="connsiteY9" fmla="*/ 821190 h 815678"/>
                  <a:gd name="connsiteX10" fmla="*/ 3234055 w 4089414"/>
                  <a:gd name="connsiteY10" fmla="*/ 821190 h 815678"/>
                  <a:gd name="connsiteX11" fmla="*/ 4090517 w 4089414"/>
                  <a:gd name="connsiteY11" fmla="*/ 821190 h 815678"/>
                  <a:gd name="connsiteX12" fmla="*/ 3397190 w 4089414"/>
                  <a:gd name="connsiteY12" fmla="*/ 177465 h 81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9414" h="815678">
                    <a:moveTo>
                      <a:pt x="3397190" y="177465"/>
                    </a:moveTo>
                    <a:cubicBezTo>
                      <a:pt x="3293577" y="177465"/>
                      <a:pt x="3195475" y="200613"/>
                      <a:pt x="3107294" y="240294"/>
                    </a:cubicBezTo>
                    <a:cubicBezTo>
                      <a:pt x="2987146" y="93693"/>
                      <a:pt x="2805272" y="0"/>
                      <a:pt x="2601352" y="0"/>
                    </a:cubicBezTo>
                    <a:cubicBezTo>
                      <a:pt x="2298229" y="0"/>
                      <a:pt x="2043605" y="206124"/>
                      <a:pt x="1969753" y="486100"/>
                    </a:cubicBezTo>
                    <a:cubicBezTo>
                      <a:pt x="1850708" y="363748"/>
                      <a:pt x="1684266" y="286590"/>
                      <a:pt x="1500187" y="286590"/>
                    </a:cubicBezTo>
                    <a:cubicBezTo>
                      <a:pt x="1262097" y="286590"/>
                      <a:pt x="1053769" y="413350"/>
                      <a:pt x="940235" y="602941"/>
                    </a:cubicBezTo>
                    <a:cubicBezTo>
                      <a:pt x="837724" y="553339"/>
                      <a:pt x="721986" y="525782"/>
                      <a:pt x="600736" y="525782"/>
                    </a:cubicBezTo>
                    <a:cubicBezTo>
                      <a:pt x="359340" y="525782"/>
                      <a:pt x="143295" y="634906"/>
                      <a:pt x="0" y="806860"/>
                    </a:cubicBezTo>
                    <a:lnTo>
                      <a:pt x="0" y="821190"/>
                    </a:lnTo>
                    <a:lnTo>
                      <a:pt x="2704966" y="821190"/>
                    </a:lnTo>
                    <a:lnTo>
                      <a:pt x="3234055" y="821190"/>
                    </a:lnTo>
                    <a:lnTo>
                      <a:pt x="4090517" y="821190"/>
                    </a:lnTo>
                    <a:cubicBezTo>
                      <a:pt x="4064062" y="461850"/>
                      <a:pt x="3764245" y="177465"/>
                      <a:pt x="3397190" y="177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0772983-3918-4299-A882-7F855FC2334D}"/>
                  </a:ext>
                </a:extLst>
              </p:cNvPr>
              <p:cNvSpPr/>
              <p:nvPr/>
            </p:nvSpPr>
            <p:spPr>
              <a:xfrm>
                <a:off x="6147299" y="-2388926"/>
                <a:ext cx="2039196" cy="407839"/>
              </a:xfrm>
              <a:custGeom>
                <a:avLst/>
                <a:gdLst>
                  <a:gd name="connsiteX0" fmla="*/ 1699697 w 2039195"/>
                  <a:gd name="connsiteY0" fmla="*/ 88181 h 407839"/>
                  <a:gd name="connsiteX1" fmla="*/ 1555300 w 2039195"/>
                  <a:gd name="connsiteY1" fmla="*/ 120147 h 407839"/>
                  <a:gd name="connsiteX2" fmla="*/ 1301778 w 2039195"/>
                  <a:gd name="connsiteY2" fmla="*/ 0 h 407839"/>
                  <a:gd name="connsiteX3" fmla="*/ 985428 w 2039195"/>
                  <a:gd name="connsiteY3" fmla="*/ 242499 h 407839"/>
                  <a:gd name="connsiteX4" fmla="*/ 750644 w 2039195"/>
                  <a:gd name="connsiteY4" fmla="*/ 143295 h 407839"/>
                  <a:gd name="connsiteX5" fmla="*/ 470669 w 2039195"/>
                  <a:gd name="connsiteY5" fmla="*/ 302021 h 407839"/>
                  <a:gd name="connsiteX6" fmla="*/ 300919 w 2039195"/>
                  <a:gd name="connsiteY6" fmla="*/ 263442 h 407839"/>
                  <a:gd name="connsiteX7" fmla="*/ 0 w 2039195"/>
                  <a:gd name="connsiteY7" fmla="*/ 404532 h 407839"/>
                  <a:gd name="connsiteX8" fmla="*/ 0 w 2039195"/>
                  <a:gd name="connsiteY8" fmla="*/ 411146 h 407839"/>
                  <a:gd name="connsiteX9" fmla="*/ 1352483 w 2039195"/>
                  <a:gd name="connsiteY9" fmla="*/ 411146 h 407839"/>
                  <a:gd name="connsiteX10" fmla="*/ 1617027 w 2039195"/>
                  <a:gd name="connsiteY10" fmla="*/ 411146 h 407839"/>
                  <a:gd name="connsiteX11" fmla="*/ 2044707 w 2039195"/>
                  <a:gd name="connsiteY11" fmla="*/ 411146 h 407839"/>
                  <a:gd name="connsiteX12" fmla="*/ 1699697 w 2039195"/>
                  <a:gd name="connsiteY12" fmla="*/ 88181 h 40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9195" h="407839">
                    <a:moveTo>
                      <a:pt x="1699697" y="88181"/>
                    </a:moveTo>
                    <a:cubicBezTo>
                      <a:pt x="1647891" y="88181"/>
                      <a:pt x="1599391" y="99204"/>
                      <a:pt x="1555300" y="120147"/>
                    </a:cubicBezTo>
                    <a:cubicBezTo>
                      <a:pt x="1495778" y="46295"/>
                      <a:pt x="1404290" y="0"/>
                      <a:pt x="1301778" y="0"/>
                    </a:cubicBezTo>
                    <a:cubicBezTo>
                      <a:pt x="1150768" y="0"/>
                      <a:pt x="1022905" y="102511"/>
                      <a:pt x="985428" y="242499"/>
                    </a:cubicBezTo>
                    <a:cubicBezTo>
                      <a:pt x="925905" y="180772"/>
                      <a:pt x="843235" y="143295"/>
                      <a:pt x="750644" y="143295"/>
                    </a:cubicBezTo>
                    <a:cubicBezTo>
                      <a:pt x="631599" y="143295"/>
                      <a:pt x="527986" y="207226"/>
                      <a:pt x="470669" y="302021"/>
                    </a:cubicBezTo>
                    <a:cubicBezTo>
                      <a:pt x="418862" y="276669"/>
                      <a:pt x="361544" y="263442"/>
                      <a:pt x="300919" y="263442"/>
                    </a:cubicBezTo>
                    <a:cubicBezTo>
                      <a:pt x="179670" y="263442"/>
                      <a:pt x="72750" y="318555"/>
                      <a:pt x="0" y="404532"/>
                    </a:cubicBezTo>
                    <a:lnTo>
                      <a:pt x="0" y="411146"/>
                    </a:lnTo>
                    <a:lnTo>
                      <a:pt x="1352483" y="411146"/>
                    </a:lnTo>
                    <a:lnTo>
                      <a:pt x="1617027" y="411146"/>
                    </a:lnTo>
                    <a:lnTo>
                      <a:pt x="2044707" y="411146"/>
                    </a:lnTo>
                    <a:cubicBezTo>
                      <a:pt x="2033684" y="230374"/>
                      <a:pt x="1883776" y="88181"/>
                      <a:pt x="1699697" y="88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42F820-4FB4-495D-83EC-A0C17B7C814C}"/>
                  </a:ext>
                </a:extLst>
              </p:cNvPr>
              <p:cNvSpPr/>
              <p:nvPr/>
            </p:nvSpPr>
            <p:spPr>
              <a:xfrm>
                <a:off x="11498810" y="-3217831"/>
                <a:ext cx="2380899" cy="617270"/>
              </a:xfrm>
              <a:custGeom>
                <a:avLst/>
                <a:gdLst>
                  <a:gd name="connsiteX0" fmla="*/ 2390820 w 2380898"/>
                  <a:gd name="connsiteY0" fmla="*/ 623884 h 617270"/>
                  <a:gd name="connsiteX1" fmla="*/ 2078877 w 2380898"/>
                  <a:gd name="connsiteY1" fmla="*/ 466259 h 617270"/>
                  <a:gd name="connsiteX2" fmla="*/ 2060139 w 2380898"/>
                  <a:gd name="connsiteY2" fmla="*/ 466259 h 617270"/>
                  <a:gd name="connsiteX3" fmla="*/ 1813231 w 2380898"/>
                  <a:gd name="connsiteY3" fmla="*/ 295408 h 617270"/>
                  <a:gd name="connsiteX4" fmla="*/ 1640175 w 2380898"/>
                  <a:gd name="connsiteY4" fmla="*/ 360442 h 617270"/>
                  <a:gd name="connsiteX5" fmla="*/ 1425233 w 2380898"/>
                  <a:gd name="connsiteY5" fmla="*/ 295408 h 617270"/>
                  <a:gd name="connsiteX6" fmla="*/ 1328233 w 2380898"/>
                  <a:gd name="connsiteY6" fmla="*/ 307533 h 617270"/>
                  <a:gd name="connsiteX7" fmla="*/ 890632 w 2380898"/>
                  <a:gd name="connsiteY7" fmla="*/ 0 h 617270"/>
                  <a:gd name="connsiteX8" fmla="*/ 643725 w 2380898"/>
                  <a:gd name="connsiteY8" fmla="*/ 70545 h 617270"/>
                  <a:gd name="connsiteX9" fmla="*/ 413350 w 2380898"/>
                  <a:gd name="connsiteY9" fmla="*/ 0 h 617270"/>
                  <a:gd name="connsiteX10" fmla="*/ 0 w 2380898"/>
                  <a:gd name="connsiteY10" fmla="*/ 413351 h 617270"/>
                  <a:gd name="connsiteX11" fmla="*/ 58420 w 2380898"/>
                  <a:gd name="connsiteY11" fmla="*/ 623884 h 617270"/>
                  <a:gd name="connsiteX12" fmla="*/ 2390820 w 2380898"/>
                  <a:gd name="connsiteY12" fmla="*/ 623884 h 6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80898" h="617270">
                    <a:moveTo>
                      <a:pt x="2390820" y="623884"/>
                    </a:moveTo>
                    <a:cubicBezTo>
                      <a:pt x="2320274" y="527986"/>
                      <a:pt x="2206740" y="466259"/>
                      <a:pt x="2078877" y="466259"/>
                    </a:cubicBezTo>
                    <a:cubicBezTo>
                      <a:pt x="2072264" y="466259"/>
                      <a:pt x="2065650" y="466259"/>
                      <a:pt x="2060139" y="466259"/>
                    </a:cubicBezTo>
                    <a:cubicBezTo>
                      <a:pt x="2022662" y="367055"/>
                      <a:pt x="1925662" y="295408"/>
                      <a:pt x="1813231" y="295408"/>
                    </a:cubicBezTo>
                    <a:cubicBezTo>
                      <a:pt x="1747095" y="295408"/>
                      <a:pt x="1686470" y="319658"/>
                      <a:pt x="1640175" y="360442"/>
                    </a:cubicBezTo>
                    <a:cubicBezTo>
                      <a:pt x="1578447" y="319658"/>
                      <a:pt x="1504596" y="295408"/>
                      <a:pt x="1425233" y="295408"/>
                    </a:cubicBezTo>
                    <a:cubicBezTo>
                      <a:pt x="1391062" y="295408"/>
                      <a:pt x="1359097" y="299817"/>
                      <a:pt x="1328233" y="307533"/>
                    </a:cubicBezTo>
                    <a:cubicBezTo>
                      <a:pt x="1263199" y="128965"/>
                      <a:pt x="1092347" y="0"/>
                      <a:pt x="890632" y="0"/>
                    </a:cubicBezTo>
                    <a:cubicBezTo>
                      <a:pt x="800246" y="0"/>
                      <a:pt x="715372" y="26454"/>
                      <a:pt x="643725" y="70545"/>
                    </a:cubicBezTo>
                    <a:cubicBezTo>
                      <a:pt x="577589" y="26454"/>
                      <a:pt x="498225" y="0"/>
                      <a:pt x="413350" y="0"/>
                    </a:cubicBezTo>
                    <a:cubicBezTo>
                      <a:pt x="184079" y="1102"/>
                      <a:pt x="0" y="185181"/>
                      <a:pt x="0" y="413351"/>
                    </a:cubicBezTo>
                    <a:cubicBezTo>
                      <a:pt x="0" y="490509"/>
                      <a:pt x="20943" y="562157"/>
                      <a:pt x="58420" y="623884"/>
                    </a:cubicBezTo>
                    <a:lnTo>
                      <a:pt x="2390820" y="623884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6863DED-D59E-46F7-9F31-9883D6184F24}"/>
                  </a:ext>
                </a:extLst>
              </p:cNvPr>
              <p:cNvSpPr/>
              <p:nvPr/>
            </p:nvSpPr>
            <p:spPr>
              <a:xfrm>
                <a:off x="11408424" y="5751323"/>
                <a:ext cx="2138400" cy="1102268"/>
              </a:xfrm>
              <a:custGeom>
                <a:avLst/>
                <a:gdLst>
                  <a:gd name="connsiteX0" fmla="*/ 2137297 w 2138399"/>
                  <a:gd name="connsiteY0" fmla="*/ 1103371 h 1102267"/>
                  <a:gd name="connsiteX1" fmla="*/ 2138401 w 2138399"/>
                  <a:gd name="connsiteY1" fmla="*/ 1069200 h 1102267"/>
                  <a:gd name="connsiteX2" fmla="*/ 1069201 w 2138399"/>
                  <a:gd name="connsiteY2" fmla="*/ 0 h 1102267"/>
                  <a:gd name="connsiteX3" fmla="*/ 0 w 2138399"/>
                  <a:gd name="connsiteY3" fmla="*/ 1069200 h 1102267"/>
                  <a:gd name="connsiteX4" fmla="*/ 1103 w 2138399"/>
                  <a:gd name="connsiteY4" fmla="*/ 1103371 h 1102267"/>
                  <a:gd name="connsiteX5" fmla="*/ 2137297 w 2138399"/>
                  <a:gd name="connsiteY5" fmla="*/ 1103371 h 110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399" h="1102267">
                    <a:moveTo>
                      <a:pt x="2137297" y="1103371"/>
                    </a:moveTo>
                    <a:cubicBezTo>
                      <a:pt x="2137297" y="1092348"/>
                      <a:pt x="2138401" y="1080223"/>
                      <a:pt x="2138401" y="1069200"/>
                    </a:cubicBezTo>
                    <a:cubicBezTo>
                      <a:pt x="2138401" y="478385"/>
                      <a:pt x="1660016" y="0"/>
                      <a:pt x="1069201" y="0"/>
                    </a:cubicBezTo>
                    <a:cubicBezTo>
                      <a:pt x="478385" y="0"/>
                      <a:pt x="0" y="478385"/>
                      <a:pt x="0" y="1069200"/>
                    </a:cubicBezTo>
                    <a:cubicBezTo>
                      <a:pt x="0" y="1080223"/>
                      <a:pt x="0" y="1092348"/>
                      <a:pt x="1103" y="1103371"/>
                    </a:cubicBezTo>
                    <a:lnTo>
                      <a:pt x="2137297" y="1103371"/>
                    </a:lnTo>
                    <a:close/>
                  </a:path>
                </a:pathLst>
              </a:custGeom>
              <a:solidFill>
                <a:srgbClr val="FFFFFF"/>
              </a:solidFill>
              <a:ln w="11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B8DE0947-223B-40D7-BCB4-B4E6130BB272}"/>
                  </a:ext>
                </a:extLst>
              </p:cNvPr>
              <p:cNvGrpSpPr/>
              <p:nvPr/>
            </p:nvGrpSpPr>
            <p:grpSpPr>
              <a:xfrm>
                <a:off x="9188322" y="2539993"/>
                <a:ext cx="1450722" cy="594230"/>
                <a:chOff x="9188322" y="2539993"/>
                <a:chExt cx="1450722" cy="594230"/>
              </a:xfrm>
            </p:grpSpPr>
            <p:grpSp>
              <p:nvGrpSpPr>
                <p:cNvPr id="1259" name="Group 1258">
                  <a:extLst>
                    <a:ext uri="{FF2B5EF4-FFF2-40B4-BE49-F238E27FC236}">
                      <a16:creationId xmlns:a16="http://schemas.microsoft.com/office/drawing/2014/main" id="{F2A24816-C0D9-451C-8BAF-CEED1798AA96}"/>
                    </a:ext>
                  </a:extLst>
                </p:cNvPr>
                <p:cNvGrpSpPr/>
                <p:nvPr/>
              </p:nvGrpSpPr>
              <p:grpSpPr>
                <a:xfrm>
                  <a:off x="9188322" y="2539993"/>
                  <a:ext cx="415125" cy="536066"/>
                  <a:chOff x="8855595" y="2279036"/>
                  <a:chExt cx="415125" cy="536066"/>
                </a:xfrm>
              </p:grpSpPr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591D3BE-58F4-4406-88F5-5B91F486D05B}"/>
                      </a:ext>
                    </a:extLst>
                  </p:cNvPr>
                  <p:cNvSpPr/>
                  <p:nvPr/>
                </p:nvSpPr>
                <p:spPr>
                  <a:xfrm>
                    <a:off x="8855595" y="2279036"/>
                    <a:ext cx="415125" cy="536066"/>
                  </a:xfrm>
                  <a:custGeom>
                    <a:avLst/>
                    <a:gdLst>
                      <a:gd name="connsiteX0" fmla="*/ 413216 w 415124"/>
                      <a:gd name="connsiteY0" fmla="*/ 327201 h 536066"/>
                      <a:gd name="connsiteX1" fmla="*/ 402103 w 415124"/>
                      <a:gd name="connsiteY1" fmla="*/ 166381 h 536066"/>
                      <a:gd name="connsiteX2" fmla="*/ 343266 w 415124"/>
                      <a:gd name="connsiteY2" fmla="*/ 61456 h 536066"/>
                      <a:gd name="connsiteX3" fmla="*/ 321039 w 415124"/>
                      <a:gd name="connsiteY3" fmla="*/ 38575 h 536066"/>
                      <a:gd name="connsiteX4" fmla="*/ 201405 w 415124"/>
                      <a:gd name="connsiteY4" fmla="*/ 658 h 536066"/>
                      <a:gd name="connsiteX5" fmla="*/ 93211 w 415124"/>
                      <a:gd name="connsiteY5" fmla="*/ 56880 h 536066"/>
                      <a:gd name="connsiteX6" fmla="*/ 5937 w 415124"/>
                      <a:gd name="connsiteY6" fmla="*/ 386365 h 536066"/>
                      <a:gd name="connsiteX7" fmla="*/ 138319 w 415124"/>
                      <a:gd name="connsiteY7" fmla="*/ 530514 h 536066"/>
                      <a:gd name="connsiteX8" fmla="*/ 413216 w 415124"/>
                      <a:gd name="connsiteY8" fmla="*/ 327201 h 53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5124" h="536066">
                        <a:moveTo>
                          <a:pt x="413216" y="327201"/>
                        </a:moveTo>
                        <a:cubicBezTo>
                          <a:pt x="421715" y="269345"/>
                          <a:pt x="414524" y="222276"/>
                          <a:pt x="402103" y="166381"/>
                        </a:cubicBezTo>
                        <a:cubicBezTo>
                          <a:pt x="393931" y="130099"/>
                          <a:pt x="372031" y="88259"/>
                          <a:pt x="343266" y="61456"/>
                        </a:cubicBezTo>
                        <a:cubicBezTo>
                          <a:pt x="336729" y="52957"/>
                          <a:pt x="329211" y="45439"/>
                          <a:pt x="321039" y="38575"/>
                        </a:cubicBezTo>
                        <a:cubicBezTo>
                          <a:pt x="288025" y="10464"/>
                          <a:pt x="244551" y="-3264"/>
                          <a:pt x="201405" y="658"/>
                        </a:cubicBezTo>
                        <a:cubicBezTo>
                          <a:pt x="155643" y="4908"/>
                          <a:pt x="125898" y="26808"/>
                          <a:pt x="93211" y="56880"/>
                        </a:cubicBezTo>
                        <a:cubicBezTo>
                          <a:pt x="7898" y="135002"/>
                          <a:pt x="-11715" y="278171"/>
                          <a:pt x="5937" y="386365"/>
                        </a:cubicBezTo>
                        <a:cubicBezTo>
                          <a:pt x="18358" y="461871"/>
                          <a:pt x="64119" y="511882"/>
                          <a:pt x="138319" y="530514"/>
                        </a:cubicBezTo>
                        <a:cubicBezTo>
                          <a:pt x="275604" y="564509"/>
                          <a:pt x="393604" y="457949"/>
                          <a:pt x="413216" y="3272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D7623A16-B73D-49DE-BF40-9E74480C6F97}"/>
                      </a:ext>
                    </a:extLst>
                  </p:cNvPr>
                  <p:cNvSpPr/>
                  <p:nvPr/>
                </p:nvSpPr>
                <p:spPr>
                  <a:xfrm>
                    <a:off x="9011721" y="2421410"/>
                    <a:ext cx="254958" cy="333407"/>
                  </a:xfrm>
                  <a:custGeom>
                    <a:avLst/>
                    <a:gdLst>
                      <a:gd name="connsiteX0" fmla="*/ 235190 w 254958"/>
                      <a:gd name="connsiteY0" fmla="*/ 73365 h 333407"/>
                      <a:gd name="connsiteX1" fmla="*/ 234863 w 254958"/>
                      <a:gd name="connsiteY1" fmla="*/ 72385 h 333407"/>
                      <a:gd name="connsiteX2" fmla="*/ 234209 w 254958"/>
                      <a:gd name="connsiteY2" fmla="*/ 76634 h 333407"/>
                      <a:gd name="connsiteX3" fmla="*/ 233229 w 254958"/>
                      <a:gd name="connsiteY3" fmla="*/ 81210 h 333407"/>
                      <a:gd name="connsiteX4" fmla="*/ 176354 w 254958"/>
                      <a:gd name="connsiteY4" fmla="*/ 120108 h 333407"/>
                      <a:gd name="connsiteX5" fmla="*/ 137456 w 254958"/>
                      <a:gd name="connsiteY5" fmla="*/ 63232 h 333407"/>
                      <a:gd name="connsiteX6" fmla="*/ 138437 w 254958"/>
                      <a:gd name="connsiteY6" fmla="*/ 58656 h 333407"/>
                      <a:gd name="connsiteX7" fmla="*/ 192697 w 254958"/>
                      <a:gd name="connsiteY7" fmla="*/ 19432 h 333407"/>
                      <a:gd name="connsiteX8" fmla="*/ 149877 w 254958"/>
                      <a:gd name="connsiteY8" fmla="*/ 1781 h 333407"/>
                      <a:gd name="connsiteX9" fmla="*/ 44952 w 254958"/>
                      <a:gd name="connsiteY9" fmla="*/ 39371 h 333407"/>
                      <a:gd name="connsiteX10" fmla="*/ 3766 w 254958"/>
                      <a:gd name="connsiteY10" fmla="*/ 130567 h 333407"/>
                      <a:gd name="connsiteX11" fmla="*/ 108038 w 254958"/>
                      <a:gd name="connsiteY11" fmla="*/ 332900 h 333407"/>
                      <a:gd name="connsiteX12" fmla="*/ 228980 w 254958"/>
                      <a:gd name="connsiteY12" fmla="*/ 271121 h 333407"/>
                      <a:gd name="connsiteX13" fmla="*/ 235190 w 254958"/>
                      <a:gd name="connsiteY13" fmla="*/ 73365 h 333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4958" h="333407">
                        <a:moveTo>
                          <a:pt x="235190" y="73365"/>
                        </a:moveTo>
                        <a:cubicBezTo>
                          <a:pt x="235190" y="73038"/>
                          <a:pt x="234863" y="72712"/>
                          <a:pt x="234863" y="72385"/>
                        </a:cubicBezTo>
                        <a:cubicBezTo>
                          <a:pt x="234863" y="73692"/>
                          <a:pt x="234536" y="75326"/>
                          <a:pt x="234209" y="76634"/>
                        </a:cubicBezTo>
                        <a:lnTo>
                          <a:pt x="233229" y="81210"/>
                        </a:lnTo>
                        <a:cubicBezTo>
                          <a:pt x="228326" y="107360"/>
                          <a:pt x="202503" y="125011"/>
                          <a:pt x="176354" y="120108"/>
                        </a:cubicBezTo>
                        <a:cubicBezTo>
                          <a:pt x="150204" y="115205"/>
                          <a:pt x="132553" y="89382"/>
                          <a:pt x="137456" y="63232"/>
                        </a:cubicBezTo>
                        <a:lnTo>
                          <a:pt x="138437" y="58656"/>
                        </a:lnTo>
                        <a:cubicBezTo>
                          <a:pt x="143013" y="33487"/>
                          <a:pt x="167528" y="16163"/>
                          <a:pt x="192697" y="19432"/>
                        </a:cubicBezTo>
                        <a:cubicBezTo>
                          <a:pt x="180603" y="10933"/>
                          <a:pt x="166548" y="4723"/>
                          <a:pt x="149877" y="1781"/>
                        </a:cubicBezTo>
                        <a:cubicBezTo>
                          <a:pt x="108038" y="-5737"/>
                          <a:pt x="74043" y="11260"/>
                          <a:pt x="44952" y="39371"/>
                        </a:cubicBezTo>
                        <a:cubicBezTo>
                          <a:pt x="21744" y="61925"/>
                          <a:pt x="4420" y="96573"/>
                          <a:pt x="3766" y="130567"/>
                        </a:cubicBezTo>
                        <a:cubicBezTo>
                          <a:pt x="-8982" y="215554"/>
                          <a:pt x="7035" y="313941"/>
                          <a:pt x="108038" y="332900"/>
                        </a:cubicBezTo>
                        <a:cubicBezTo>
                          <a:pt x="158703" y="342379"/>
                          <a:pt x="205118" y="314922"/>
                          <a:pt x="228980" y="271121"/>
                        </a:cubicBezTo>
                        <a:cubicBezTo>
                          <a:pt x="263301" y="206728"/>
                          <a:pt x="267223" y="139066"/>
                          <a:pt x="235190" y="73365"/>
                        </a:cubicBezTo>
                        <a:close/>
                      </a:path>
                    </a:pathLst>
                  </a:custGeom>
                  <a:solidFill>
                    <a:srgbClr val="090909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1260" name="Group 1259">
                  <a:extLst>
                    <a:ext uri="{FF2B5EF4-FFF2-40B4-BE49-F238E27FC236}">
                      <a16:creationId xmlns:a16="http://schemas.microsoft.com/office/drawing/2014/main" id="{458A1478-F0B8-4D6F-9760-AD0E8573C150}"/>
                    </a:ext>
                  </a:extLst>
                </p:cNvPr>
                <p:cNvGrpSpPr/>
                <p:nvPr/>
              </p:nvGrpSpPr>
              <p:grpSpPr>
                <a:xfrm>
                  <a:off x="10208517" y="2598157"/>
                  <a:ext cx="430527" cy="536066"/>
                  <a:chOff x="10480752" y="2586294"/>
                  <a:chExt cx="430527" cy="536066"/>
                </a:xfrm>
              </p:grpSpPr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88498CA1-1EEB-470E-8423-7310053A1994}"/>
                      </a:ext>
                    </a:extLst>
                  </p:cNvPr>
                  <p:cNvSpPr/>
                  <p:nvPr/>
                </p:nvSpPr>
                <p:spPr>
                  <a:xfrm>
                    <a:off x="10496154" y="2586294"/>
                    <a:ext cx="415125" cy="536066"/>
                  </a:xfrm>
                  <a:custGeom>
                    <a:avLst/>
                    <a:gdLst>
                      <a:gd name="connsiteX0" fmla="*/ 413216 w 415124"/>
                      <a:gd name="connsiteY0" fmla="*/ 327201 h 536066"/>
                      <a:gd name="connsiteX1" fmla="*/ 402103 w 415124"/>
                      <a:gd name="connsiteY1" fmla="*/ 166381 h 536066"/>
                      <a:gd name="connsiteX2" fmla="*/ 343266 w 415124"/>
                      <a:gd name="connsiteY2" fmla="*/ 61456 h 536066"/>
                      <a:gd name="connsiteX3" fmla="*/ 321039 w 415124"/>
                      <a:gd name="connsiteY3" fmla="*/ 38575 h 536066"/>
                      <a:gd name="connsiteX4" fmla="*/ 201405 w 415124"/>
                      <a:gd name="connsiteY4" fmla="*/ 658 h 536066"/>
                      <a:gd name="connsiteX5" fmla="*/ 93211 w 415124"/>
                      <a:gd name="connsiteY5" fmla="*/ 56880 h 536066"/>
                      <a:gd name="connsiteX6" fmla="*/ 5936 w 415124"/>
                      <a:gd name="connsiteY6" fmla="*/ 386365 h 536066"/>
                      <a:gd name="connsiteX7" fmla="*/ 138319 w 415124"/>
                      <a:gd name="connsiteY7" fmla="*/ 530514 h 536066"/>
                      <a:gd name="connsiteX8" fmla="*/ 413216 w 415124"/>
                      <a:gd name="connsiteY8" fmla="*/ 327201 h 536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5124" h="536066">
                        <a:moveTo>
                          <a:pt x="413216" y="327201"/>
                        </a:moveTo>
                        <a:cubicBezTo>
                          <a:pt x="421715" y="269345"/>
                          <a:pt x="414524" y="222276"/>
                          <a:pt x="402103" y="166381"/>
                        </a:cubicBezTo>
                        <a:cubicBezTo>
                          <a:pt x="393931" y="130099"/>
                          <a:pt x="372030" y="88259"/>
                          <a:pt x="343266" y="61456"/>
                        </a:cubicBezTo>
                        <a:cubicBezTo>
                          <a:pt x="336729" y="52957"/>
                          <a:pt x="329211" y="45439"/>
                          <a:pt x="321039" y="38575"/>
                        </a:cubicBezTo>
                        <a:cubicBezTo>
                          <a:pt x="288025" y="10464"/>
                          <a:pt x="244551" y="-3264"/>
                          <a:pt x="201405" y="658"/>
                        </a:cubicBezTo>
                        <a:cubicBezTo>
                          <a:pt x="155643" y="4908"/>
                          <a:pt x="125898" y="26808"/>
                          <a:pt x="93211" y="56880"/>
                        </a:cubicBezTo>
                        <a:cubicBezTo>
                          <a:pt x="7898" y="135002"/>
                          <a:pt x="-11714" y="278171"/>
                          <a:pt x="5936" y="386365"/>
                        </a:cubicBezTo>
                        <a:cubicBezTo>
                          <a:pt x="18358" y="461871"/>
                          <a:pt x="64119" y="511883"/>
                          <a:pt x="138319" y="530514"/>
                        </a:cubicBezTo>
                        <a:cubicBezTo>
                          <a:pt x="275604" y="564509"/>
                          <a:pt x="393931" y="457949"/>
                          <a:pt x="413216" y="3272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59D22A04-80F0-45E5-ADA7-8F6F90F616D8}"/>
                      </a:ext>
                    </a:extLst>
                  </p:cNvPr>
                  <p:cNvSpPr/>
                  <p:nvPr/>
                </p:nvSpPr>
                <p:spPr>
                  <a:xfrm>
                    <a:off x="10480752" y="2713390"/>
                    <a:ext cx="248421" cy="323601"/>
                  </a:xfrm>
                  <a:custGeom>
                    <a:avLst/>
                    <a:gdLst>
                      <a:gd name="connsiteX0" fmla="*/ 229228 w 248420"/>
                      <a:gd name="connsiteY0" fmla="*/ 71318 h 323600"/>
                      <a:gd name="connsiteX1" fmla="*/ 228901 w 248420"/>
                      <a:gd name="connsiteY1" fmla="*/ 70665 h 323600"/>
                      <a:gd name="connsiteX2" fmla="*/ 228248 w 248420"/>
                      <a:gd name="connsiteY2" fmla="*/ 74914 h 323600"/>
                      <a:gd name="connsiteX3" fmla="*/ 227594 w 248420"/>
                      <a:gd name="connsiteY3" fmla="*/ 79163 h 323600"/>
                      <a:gd name="connsiteX4" fmla="*/ 172026 w 248420"/>
                      <a:gd name="connsiteY4" fmla="*/ 117080 h 323600"/>
                      <a:gd name="connsiteX5" fmla="*/ 134109 w 248420"/>
                      <a:gd name="connsiteY5" fmla="*/ 61512 h 323600"/>
                      <a:gd name="connsiteX6" fmla="*/ 134763 w 248420"/>
                      <a:gd name="connsiteY6" fmla="*/ 57263 h 323600"/>
                      <a:gd name="connsiteX7" fmla="*/ 187716 w 248420"/>
                      <a:gd name="connsiteY7" fmla="*/ 19019 h 323600"/>
                      <a:gd name="connsiteX8" fmla="*/ 146203 w 248420"/>
                      <a:gd name="connsiteY8" fmla="*/ 1695 h 323600"/>
                      <a:gd name="connsiteX9" fmla="*/ 43893 w 248420"/>
                      <a:gd name="connsiteY9" fmla="*/ 38305 h 323600"/>
                      <a:gd name="connsiteX10" fmla="*/ 3688 w 248420"/>
                      <a:gd name="connsiteY10" fmla="*/ 127213 h 323600"/>
                      <a:gd name="connsiteX11" fmla="*/ 105671 w 248420"/>
                      <a:gd name="connsiteY11" fmla="*/ 324642 h 323600"/>
                      <a:gd name="connsiteX12" fmla="*/ 223345 w 248420"/>
                      <a:gd name="connsiteY12" fmla="*/ 264172 h 323600"/>
                      <a:gd name="connsiteX13" fmla="*/ 229228 w 248420"/>
                      <a:gd name="connsiteY13" fmla="*/ 71318 h 323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8420" h="323600">
                        <a:moveTo>
                          <a:pt x="229228" y="71318"/>
                        </a:moveTo>
                        <a:cubicBezTo>
                          <a:pt x="229228" y="70992"/>
                          <a:pt x="228901" y="70665"/>
                          <a:pt x="228901" y="70665"/>
                        </a:cubicBezTo>
                        <a:cubicBezTo>
                          <a:pt x="228901" y="71972"/>
                          <a:pt x="228574" y="73280"/>
                          <a:pt x="228248" y="74914"/>
                        </a:cubicBezTo>
                        <a:lnTo>
                          <a:pt x="227594" y="79163"/>
                        </a:lnTo>
                        <a:cubicBezTo>
                          <a:pt x="222691" y="104659"/>
                          <a:pt x="197522" y="121983"/>
                          <a:pt x="172026" y="117080"/>
                        </a:cubicBezTo>
                        <a:cubicBezTo>
                          <a:pt x="146530" y="112177"/>
                          <a:pt x="129206" y="87008"/>
                          <a:pt x="134109" y="61512"/>
                        </a:cubicBezTo>
                        <a:lnTo>
                          <a:pt x="134763" y="57263"/>
                        </a:lnTo>
                        <a:cubicBezTo>
                          <a:pt x="139339" y="32748"/>
                          <a:pt x="162874" y="15751"/>
                          <a:pt x="187716" y="19019"/>
                        </a:cubicBezTo>
                        <a:cubicBezTo>
                          <a:pt x="175948" y="10521"/>
                          <a:pt x="162220" y="4637"/>
                          <a:pt x="146203" y="1695"/>
                        </a:cubicBezTo>
                        <a:cubicBezTo>
                          <a:pt x="105344" y="-5496"/>
                          <a:pt x="72331" y="10848"/>
                          <a:pt x="43893" y="38305"/>
                        </a:cubicBezTo>
                        <a:cubicBezTo>
                          <a:pt x="21339" y="60205"/>
                          <a:pt x="4342" y="93872"/>
                          <a:pt x="3688" y="127213"/>
                        </a:cubicBezTo>
                        <a:cubicBezTo>
                          <a:pt x="-8733" y="209911"/>
                          <a:pt x="6630" y="306011"/>
                          <a:pt x="105671" y="324642"/>
                        </a:cubicBezTo>
                        <a:cubicBezTo>
                          <a:pt x="155029" y="333795"/>
                          <a:pt x="200464" y="306991"/>
                          <a:pt x="223345" y="264172"/>
                        </a:cubicBezTo>
                        <a:cubicBezTo>
                          <a:pt x="257012" y="201086"/>
                          <a:pt x="260608" y="135385"/>
                          <a:pt x="229228" y="71318"/>
                        </a:cubicBezTo>
                        <a:close/>
                      </a:path>
                    </a:pathLst>
                  </a:custGeom>
                  <a:solidFill>
                    <a:srgbClr val="090909"/>
                  </a:solidFill>
                  <a:ln w="326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</p:grpSp>
          <p:sp>
            <p:nvSpPr>
              <p:cNvPr id="466" name="Arc 38">
                <a:extLst>
                  <a:ext uri="{FF2B5EF4-FFF2-40B4-BE49-F238E27FC236}">
                    <a16:creationId xmlns:a16="http://schemas.microsoft.com/office/drawing/2014/main" id="{B7D290DC-0D77-4F57-8B17-CA48E19722C3}"/>
                  </a:ext>
                </a:extLst>
              </p:cNvPr>
              <p:cNvSpPr/>
              <p:nvPr/>
            </p:nvSpPr>
            <p:spPr>
              <a:xfrm rot="8749901">
                <a:off x="9660959" y="3411834"/>
                <a:ext cx="240248" cy="240248"/>
              </a:xfrm>
              <a:custGeom>
                <a:avLst/>
                <a:gdLst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2" fmla="*/ 551986 w 1103971"/>
                  <a:gd name="connsiteY2" fmla="*/ 551986 h 1103971"/>
                  <a:gd name="connsiteX3" fmla="*/ 551985 w 1103971"/>
                  <a:gd name="connsiteY3" fmla="*/ 0 h 1103971"/>
                  <a:gd name="connsiteX0" fmla="*/ 551985 w 1103971"/>
                  <a:gd name="connsiteY0" fmla="*/ 0 h 1103971"/>
                  <a:gd name="connsiteX1" fmla="*/ 1103971 w 1103971"/>
                  <a:gd name="connsiteY1" fmla="*/ 551986 h 1103971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  <a:gd name="connsiteX2" fmla="*/ 0 w 551986"/>
                  <a:gd name="connsiteY2" fmla="*/ 0 h 551986"/>
                  <a:gd name="connsiteX0" fmla="*/ 0 w 551986"/>
                  <a:gd name="connsiteY0" fmla="*/ 0 h 551986"/>
                  <a:gd name="connsiteX1" fmla="*/ 551986 w 551986"/>
                  <a:gd name="connsiteY1" fmla="*/ 551986 h 55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986" h="551986" stroke="0" extrusionOk="0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  <a:lnTo>
                      <a:pt x="0" y="0"/>
                    </a:lnTo>
                    <a:close/>
                  </a:path>
                  <a:path w="551986" h="551986" fill="none">
                    <a:moveTo>
                      <a:pt x="0" y="0"/>
                    </a:moveTo>
                    <a:cubicBezTo>
                      <a:pt x="304853" y="0"/>
                      <a:pt x="551986" y="247133"/>
                      <a:pt x="551986" y="551986"/>
                    </a:cubicBezTo>
                  </a:path>
                </a:pathLst>
              </a:cu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066DF5-9C27-444B-9861-CE6DBCF558AC}"/>
              </a:ext>
            </a:extLst>
          </p:cNvPr>
          <p:cNvGrpSpPr/>
          <p:nvPr/>
        </p:nvGrpSpPr>
        <p:grpSpPr>
          <a:xfrm>
            <a:off x="-3284525" y="-1009297"/>
            <a:ext cx="9426495" cy="9133435"/>
            <a:chOff x="-3284525" y="-1009297"/>
            <a:chExt cx="9426495" cy="91334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1AFF6-C5E3-4E94-991A-D4FCDC2A397D}"/>
                </a:ext>
              </a:extLst>
            </p:cNvPr>
            <p:cNvGrpSpPr/>
            <p:nvPr/>
          </p:nvGrpSpPr>
          <p:grpSpPr>
            <a:xfrm>
              <a:off x="-3284525" y="-1009297"/>
              <a:ext cx="9426495" cy="9133435"/>
              <a:chOff x="-3284525" y="-1009297"/>
              <a:chExt cx="9426495" cy="9133435"/>
            </a:xfrm>
          </p:grpSpPr>
          <p:pic>
            <p:nvPicPr>
              <p:cNvPr id="186" name="Graphic 185">
                <a:extLst>
                  <a:ext uri="{FF2B5EF4-FFF2-40B4-BE49-F238E27FC236}">
                    <a16:creationId xmlns:a16="http://schemas.microsoft.com/office/drawing/2014/main" id="{341066DE-48FB-4F70-8C58-34569D226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b="12054"/>
              <a:stretch/>
            </p:blipFill>
            <p:spPr>
              <a:xfrm flipH="1">
                <a:off x="-2583508" y="1074186"/>
                <a:ext cx="6614760" cy="6380353"/>
              </a:xfrm>
              <a:prstGeom prst="rect">
                <a:avLst/>
              </a:prstGeom>
            </p:spPr>
          </p:pic>
          <p:grpSp>
            <p:nvGrpSpPr>
              <p:cNvPr id="1139" name="Graphic 184">
                <a:extLst>
                  <a:ext uri="{FF2B5EF4-FFF2-40B4-BE49-F238E27FC236}">
                    <a16:creationId xmlns:a16="http://schemas.microsoft.com/office/drawing/2014/main" id="{FB7A9F6B-BD7E-43B3-B777-43835925E968}"/>
                  </a:ext>
                </a:extLst>
              </p:cNvPr>
              <p:cNvGrpSpPr/>
              <p:nvPr/>
            </p:nvGrpSpPr>
            <p:grpSpPr>
              <a:xfrm flipH="1">
                <a:off x="-2355089" y="869286"/>
                <a:ext cx="6614760" cy="7254852"/>
                <a:chOff x="-1702062" y="869286"/>
                <a:chExt cx="6614760" cy="7254852"/>
              </a:xfrm>
            </p:grpSpPr>
            <p:sp>
              <p:nvSpPr>
                <p:cNvPr id="1140" name="Freeform: Shape 1139">
                  <a:extLst>
                    <a:ext uri="{FF2B5EF4-FFF2-40B4-BE49-F238E27FC236}">
                      <a16:creationId xmlns:a16="http://schemas.microsoft.com/office/drawing/2014/main" id="{59E93C5D-3740-4E76-BA98-6AB1325A7DD4}"/>
                    </a:ext>
                  </a:extLst>
                </p:cNvPr>
                <p:cNvSpPr/>
                <p:nvPr/>
              </p:nvSpPr>
              <p:spPr>
                <a:xfrm>
                  <a:off x="-1352176" y="3503455"/>
                  <a:ext cx="2487691" cy="1415581"/>
                </a:xfrm>
                <a:custGeom>
                  <a:avLst/>
                  <a:gdLst>
                    <a:gd name="connsiteX0" fmla="*/ 1943682 w 2487691"/>
                    <a:gd name="connsiteY0" fmla="*/ 3392 h 1415581"/>
                    <a:gd name="connsiteX1" fmla="*/ 1345700 w 2487691"/>
                    <a:gd name="connsiteY1" fmla="*/ 66885 h 1415581"/>
                    <a:gd name="connsiteX2" fmla="*/ 770616 w 2487691"/>
                    <a:gd name="connsiteY2" fmla="*/ 296917 h 1415581"/>
                    <a:gd name="connsiteX3" fmla="*/ 294416 w 2487691"/>
                    <a:gd name="connsiteY3" fmla="*/ 614382 h 1415581"/>
                    <a:gd name="connsiteX4" fmla="*/ 6094 w 2487691"/>
                    <a:gd name="connsiteY4" fmla="*/ 1064557 h 1415581"/>
                    <a:gd name="connsiteX5" fmla="*/ 226759 w 2487691"/>
                    <a:gd name="connsiteY5" fmla="*/ 1409085 h 1415581"/>
                    <a:gd name="connsiteX6" fmla="*/ 606158 w 2487691"/>
                    <a:gd name="connsiteY6" fmla="*/ 1362766 h 1415581"/>
                    <a:gd name="connsiteX7" fmla="*/ 1102655 w 2487691"/>
                    <a:gd name="connsiteY7" fmla="*/ 1142102 h 1415581"/>
                    <a:gd name="connsiteX8" fmla="*/ 1782867 w 2487691"/>
                    <a:gd name="connsiteY8" fmla="*/ 762705 h 1415581"/>
                    <a:gd name="connsiteX9" fmla="*/ 2414678 w 2487691"/>
                    <a:gd name="connsiteY9" fmla="*/ 393197 h 1415581"/>
                    <a:gd name="connsiteX10" fmla="*/ 1943682 w 2487691"/>
                    <a:gd name="connsiteY10" fmla="*/ 3392 h 1415581"/>
                    <a:gd name="connsiteX11" fmla="*/ 1943682 w 2487691"/>
                    <a:gd name="connsiteY11" fmla="*/ 3392 h 141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87691" h="1415581">
                      <a:moveTo>
                        <a:pt x="1943682" y="3392"/>
                      </a:moveTo>
                      <a:cubicBezTo>
                        <a:pt x="1738630" y="-8058"/>
                        <a:pt x="1543986" y="8596"/>
                        <a:pt x="1345700" y="66885"/>
                      </a:cubicBezTo>
                      <a:cubicBezTo>
                        <a:pt x="1148974" y="124653"/>
                        <a:pt x="955372" y="208443"/>
                        <a:pt x="770616" y="296917"/>
                      </a:cubicBezTo>
                      <a:cubicBezTo>
                        <a:pt x="597831" y="379666"/>
                        <a:pt x="435975" y="484793"/>
                        <a:pt x="294416" y="614382"/>
                      </a:cubicBezTo>
                      <a:cubicBezTo>
                        <a:pt x="169511" y="728357"/>
                        <a:pt x="38361" y="893855"/>
                        <a:pt x="6094" y="1064557"/>
                      </a:cubicBezTo>
                      <a:cubicBezTo>
                        <a:pt x="-24092" y="1223290"/>
                        <a:pt x="59178" y="1380461"/>
                        <a:pt x="226759" y="1409085"/>
                      </a:cubicBezTo>
                      <a:cubicBezTo>
                        <a:pt x="354266" y="1430943"/>
                        <a:pt x="484376" y="1402319"/>
                        <a:pt x="606158" y="1362766"/>
                      </a:cubicBezTo>
                      <a:cubicBezTo>
                        <a:pt x="777902" y="1307080"/>
                        <a:pt x="942361" y="1223290"/>
                        <a:pt x="1102655" y="1142102"/>
                      </a:cubicBezTo>
                      <a:cubicBezTo>
                        <a:pt x="1334771" y="1024484"/>
                        <a:pt x="1554916" y="887089"/>
                        <a:pt x="1782867" y="762705"/>
                      </a:cubicBezTo>
                      <a:cubicBezTo>
                        <a:pt x="1999890" y="644567"/>
                        <a:pt x="2220555" y="548286"/>
                        <a:pt x="2414678" y="393197"/>
                      </a:cubicBezTo>
                      <a:cubicBezTo>
                        <a:pt x="2545829" y="288590"/>
                        <a:pt x="2576534" y="10157"/>
                        <a:pt x="1943682" y="3392"/>
                      </a:cubicBezTo>
                      <a:lnTo>
                        <a:pt x="1943682" y="3392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1" name="Freeform: Shape 1140">
                  <a:extLst>
                    <a:ext uri="{FF2B5EF4-FFF2-40B4-BE49-F238E27FC236}">
                      <a16:creationId xmlns:a16="http://schemas.microsoft.com/office/drawing/2014/main" id="{4D4966BE-9579-4C57-9219-CBE6048948B0}"/>
                    </a:ext>
                  </a:extLst>
                </p:cNvPr>
                <p:cNvSpPr/>
                <p:nvPr/>
              </p:nvSpPr>
              <p:spPr>
                <a:xfrm>
                  <a:off x="2142910" y="3635392"/>
                  <a:ext cx="1623765" cy="1738250"/>
                </a:xfrm>
                <a:custGeom>
                  <a:avLst/>
                  <a:gdLst>
                    <a:gd name="connsiteX0" fmla="*/ 1589956 w 1623764"/>
                    <a:gd name="connsiteY0" fmla="*/ 1117374 h 1738250"/>
                    <a:gd name="connsiteX1" fmla="*/ 901417 w 1623764"/>
                    <a:gd name="connsiteY1" fmla="*/ 210778 h 1738250"/>
                    <a:gd name="connsiteX2" fmla="*/ 93698 w 1623764"/>
                    <a:gd name="connsiteY2" fmla="*/ 2 h 1738250"/>
                    <a:gd name="connsiteX3" fmla="*/ 29164 w 1623764"/>
                    <a:gd name="connsiteY3" fmla="*/ 159255 h 1738250"/>
                    <a:gd name="connsiteX4" fmla="*/ 675547 w 1623764"/>
                    <a:gd name="connsiteY4" fmla="*/ 939906 h 1738250"/>
                    <a:gd name="connsiteX5" fmla="*/ 807218 w 1623764"/>
                    <a:gd name="connsiteY5" fmla="*/ 1132987 h 1738250"/>
                    <a:gd name="connsiteX6" fmla="*/ 959706 w 1623764"/>
                    <a:gd name="connsiteY6" fmla="*/ 1396848 h 1738250"/>
                    <a:gd name="connsiteX7" fmla="*/ 1265203 w 1623764"/>
                    <a:gd name="connsiteY7" fmla="*/ 1711710 h 1738250"/>
                    <a:gd name="connsiteX8" fmla="*/ 1602967 w 1623764"/>
                    <a:gd name="connsiteY8" fmla="*/ 1559743 h 1738250"/>
                    <a:gd name="connsiteX9" fmla="*/ 1589956 w 1623764"/>
                    <a:gd name="connsiteY9" fmla="*/ 1117374 h 1738250"/>
                    <a:gd name="connsiteX10" fmla="*/ 1589956 w 1623764"/>
                    <a:gd name="connsiteY10" fmla="*/ 1117374 h 17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3764" h="1738250">
                      <a:moveTo>
                        <a:pt x="1589956" y="1117374"/>
                      </a:moveTo>
                      <a:cubicBezTo>
                        <a:pt x="1504084" y="747345"/>
                        <a:pt x="1224609" y="402297"/>
                        <a:pt x="901417" y="210778"/>
                      </a:cubicBezTo>
                      <a:cubicBezTo>
                        <a:pt x="659934" y="67658"/>
                        <a:pt x="373173" y="2084"/>
                        <a:pt x="93698" y="2"/>
                      </a:cubicBezTo>
                      <a:cubicBezTo>
                        <a:pt x="17714" y="-518"/>
                        <a:pt x="-35890" y="107211"/>
                        <a:pt x="29164" y="159255"/>
                      </a:cubicBezTo>
                      <a:cubicBezTo>
                        <a:pt x="297710" y="374715"/>
                        <a:pt x="485067" y="657831"/>
                        <a:pt x="675547" y="939906"/>
                      </a:cubicBezTo>
                      <a:cubicBezTo>
                        <a:pt x="718223" y="1002879"/>
                        <a:pt x="761419" y="1068453"/>
                        <a:pt x="807218" y="1132987"/>
                      </a:cubicBezTo>
                      <a:cubicBezTo>
                        <a:pt x="853537" y="1223543"/>
                        <a:pt x="902458" y="1312537"/>
                        <a:pt x="959706" y="1396848"/>
                      </a:cubicBezTo>
                      <a:cubicBezTo>
                        <a:pt x="1040894" y="1515506"/>
                        <a:pt x="1135614" y="1643013"/>
                        <a:pt x="1265203" y="1711710"/>
                      </a:cubicBezTo>
                      <a:cubicBezTo>
                        <a:pt x="1413528" y="1790816"/>
                        <a:pt x="1552484" y="1707546"/>
                        <a:pt x="1602967" y="1559743"/>
                      </a:cubicBezTo>
                      <a:cubicBezTo>
                        <a:pt x="1649286" y="1425471"/>
                        <a:pt x="1621183" y="1251126"/>
                        <a:pt x="1589956" y="1117374"/>
                      </a:cubicBezTo>
                      <a:lnTo>
                        <a:pt x="1589956" y="1117374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2" name="Freeform: Shape 1141">
                  <a:extLst>
                    <a:ext uri="{FF2B5EF4-FFF2-40B4-BE49-F238E27FC236}">
                      <a16:creationId xmlns:a16="http://schemas.microsoft.com/office/drawing/2014/main" id="{6027369F-56CA-4E7F-94D6-377FE7DBB118}"/>
                    </a:ext>
                  </a:extLst>
                </p:cNvPr>
                <p:cNvSpPr/>
                <p:nvPr/>
              </p:nvSpPr>
              <p:spPr>
                <a:xfrm>
                  <a:off x="-1701968" y="2356677"/>
                  <a:ext cx="2310742" cy="999234"/>
                </a:xfrm>
                <a:custGeom>
                  <a:avLst/>
                  <a:gdLst>
                    <a:gd name="connsiteX0" fmla="*/ 1311929 w 2310742"/>
                    <a:gd name="connsiteY0" fmla="*/ 17184 h 999233"/>
                    <a:gd name="connsiteX1" fmla="*/ 198713 w 2310742"/>
                    <a:gd name="connsiteY1" fmla="*/ 265951 h 999233"/>
                    <a:gd name="connsiteX2" fmla="*/ 179457 w 2310742"/>
                    <a:gd name="connsiteY2" fmla="*/ 952404 h 999233"/>
                    <a:gd name="connsiteX3" fmla="*/ 692088 w 2310742"/>
                    <a:gd name="connsiteY3" fmla="*/ 972181 h 999233"/>
                    <a:gd name="connsiteX4" fmla="*/ 1239588 w 2310742"/>
                    <a:gd name="connsiteY4" fmla="*/ 809285 h 999233"/>
                    <a:gd name="connsiteX5" fmla="*/ 2250798 w 2310742"/>
                    <a:gd name="connsiteY5" fmla="*/ 681778 h 999233"/>
                    <a:gd name="connsiteX6" fmla="*/ 1311929 w 2310742"/>
                    <a:gd name="connsiteY6" fmla="*/ 17184 h 999233"/>
                    <a:gd name="connsiteX7" fmla="*/ 1311929 w 2310742"/>
                    <a:gd name="connsiteY7" fmla="*/ 17184 h 999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0742" h="999233">
                      <a:moveTo>
                        <a:pt x="1311929" y="17184"/>
                      </a:moveTo>
                      <a:cubicBezTo>
                        <a:pt x="920040" y="-31737"/>
                        <a:pt x="516701" y="15623"/>
                        <a:pt x="198713" y="265951"/>
                      </a:cubicBezTo>
                      <a:cubicBezTo>
                        <a:pt x="-11023" y="431450"/>
                        <a:pt x="-108345" y="811887"/>
                        <a:pt x="179457" y="952404"/>
                      </a:cubicBezTo>
                      <a:cubicBezTo>
                        <a:pt x="335588" y="1028388"/>
                        <a:pt x="528671" y="1004448"/>
                        <a:pt x="692088" y="972181"/>
                      </a:cubicBezTo>
                      <a:cubicBezTo>
                        <a:pt x="878925" y="935230"/>
                        <a:pt x="1058476" y="866533"/>
                        <a:pt x="1239588" y="809285"/>
                      </a:cubicBezTo>
                      <a:cubicBezTo>
                        <a:pt x="1565903" y="706239"/>
                        <a:pt x="1909912" y="669808"/>
                        <a:pt x="2250798" y="681778"/>
                      </a:cubicBezTo>
                      <a:cubicBezTo>
                        <a:pt x="2351763" y="685421"/>
                        <a:pt x="2468341" y="272717"/>
                        <a:pt x="1311929" y="17184"/>
                      </a:cubicBezTo>
                      <a:lnTo>
                        <a:pt x="1311929" y="17184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3" name="Freeform: Shape 1142">
                  <a:extLst>
                    <a:ext uri="{FF2B5EF4-FFF2-40B4-BE49-F238E27FC236}">
                      <a16:creationId xmlns:a16="http://schemas.microsoft.com/office/drawing/2014/main" id="{00C115C1-8E8E-466C-85A3-55F02ABF6F6D}"/>
                    </a:ext>
                  </a:extLst>
                </p:cNvPr>
                <p:cNvSpPr/>
                <p:nvPr/>
              </p:nvSpPr>
              <p:spPr>
                <a:xfrm>
                  <a:off x="-389140" y="1193530"/>
                  <a:ext cx="1847553" cy="1764272"/>
                </a:xfrm>
                <a:custGeom>
                  <a:avLst/>
                  <a:gdLst>
                    <a:gd name="connsiteX0" fmla="*/ 1838327 w 1847552"/>
                    <a:gd name="connsiteY0" fmla="*/ 1595117 h 1764271"/>
                    <a:gd name="connsiteX1" fmla="*/ 1836765 w 1847552"/>
                    <a:gd name="connsiteY1" fmla="*/ 1577943 h 1764271"/>
                    <a:gd name="connsiteX2" fmla="*/ 1351718 w 1847552"/>
                    <a:gd name="connsiteY2" fmla="*/ 618783 h 1764271"/>
                    <a:gd name="connsiteX3" fmla="*/ 558051 w 1847552"/>
                    <a:gd name="connsiteY3" fmla="*/ 15079 h 1764271"/>
                    <a:gd name="connsiteX4" fmla="*/ 130771 w 1847552"/>
                    <a:gd name="connsiteY4" fmla="*/ 84297 h 1764271"/>
                    <a:gd name="connsiteX5" fmla="*/ 32929 w 1847552"/>
                    <a:gd name="connsiteY5" fmla="*/ 503246 h 1764271"/>
                    <a:gd name="connsiteX6" fmla="*/ 906223 w 1847552"/>
                    <a:gd name="connsiteY6" fmla="*/ 1246426 h 1764271"/>
                    <a:gd name="connsiteX7" fmla="*/ 1700931 w 1847552"/>
                    <a:gd name="connsiteY7" fmla="*/ 1752288 h 1764271"/>
                    <a:gd name="connsiteX8" fmla="*/ 1838327 w 1847552"/>
                    <a:gd name="connsiteY8" fmla="*/ 1595117 h 1764271"/>
                    <a:gd name="connsiteX9" fmla="*/ 1838327 w 1847552"/>
                    <a:gd name="connsiteY9" fmla="*/ 1595117 h 176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7552" h="1764271">
                      <a:moveTo>
                        <a:pt x="1838327" y="1595117"/>
                      </a:moveTo>
                      <a:cubicBezTo>
                        <a:pt x="1838327" y="1589393"/>
                        <a:pt x="1837806" y="1583668"/>
                        <a:pt x="1836765" y="1577943"/>
                      </a:cubicBezTo>
                      <a:cubicBezTo>
                        <a:pt x="1784722" y="1214159"/>
                        <a:pt x="1566658" y="884725"/>
                        <a:pt x="1351718" y="618783"/>
                      </a:cubicBezTo>
                      <a:cubicBezTo>
                        <a:pt x="1147186" y="365852"/>
                        <a:pt x="866670" y="83256"/>
                        <a:pt x="558051" y="15079"/>
                      </a:cubicBezTo>
                      <a:cubicBezTo>
                        <a:pt x="417012" y="-16147"/>
                        <a:pt x="255676" y="-1575"/>
                        <a:pt x="130771" y="84297"/>
                      </a:cubicBezTo>
                      <a:cubicBezTo>
                        <a:pt x="-2461" y="175893"/>
                        <a:pt x="-31605" y="350759"/>
                        <a:pt x="32929" y="503246"/>
                      </a:cubicBezTo>
                      <a:cubicBezTo>
                        <a:pt x="192183" y="879520"/>
                        <a:pt x="601767" y="1056988"/>
                        <a:pt x="906223" y="1246426"/>
                      </a:cubicBezTo>
                      <a:cubicBezTo>
                        <a:pt x="1172687" y="1411924"/>
                        <a:pt x="1430824" y="1593556"/>
                        <a:pt x="1700931" y="1752288"/>
                      </a:cubicBezTo>
                      <a:cubicBezTo>
                        <a:pt x="1798253" y="1808495"/>
                        <a:pt x="1884646" y="1676825"/>
                        <a:pt x="1838327" y="1595117"/>
                      </a:cubicBezTo>
                      <a:lnTo>
                        <a:pt x="1838327" y="1595117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4" name="Freeform: Shape 1143">
                  <a:extLst>
                    <a:ext uri="{FF2B5EF4-FFF2-40B4-BE49-F238E27FC236}">
                      <a16:creationId xmlns:a16="http://schemas.microsoft.com/office/drawing/2014/main" id="{DCFC981D-0DDD-46C3-A82A-467F84465102}"/>
                    </a:ext>
                  </a:extLst>
                </p:cNvPr>
                <p:cNvSpPr/>
                <p:nvPr/>
              </p:nvSpPr>
              <p:spPr>
                <a:xfrm>
                  <a:off x="2113622" y="869293"/>
                  <a:ext cx="1972458" cy="1936015"/>
                </a:xfrm>
                <a:custGeom>
                  <a:avLst/>
                  <a:gdLst>
                    <a:gd name="connsiteX0" fmla="*/ 1967938 w 1972457"/>
                    <a:gd name="connsiteY0" fmla="*/ 258649 h 1936015"/>
                    <a:gd name="connsiteX1" fmla="*/ 1635378 w 1972457"/>
                    <a:gd name="connsiteY1" fmla="*/ 1034 h 1936015"/>
                    <a:gd name="connsiteX2" fmla="*/ 1173230 w 1972457"/>
                    <a:gd name="connsiteY2" fmla="*/ 169134 h 1936015"/>
                    <a:gd name="connsiteX3" fmla="*/ 800076 w 1972457"/>
                    <a:gd name="connsiteY3" fmla="*/ 489721 h 1936015"/>
                    <a:gd name="connsiteX4" fmla="*/ 321274 w 1972457"/>
                    <a:gd name="connsiteY4" fmla="*/ 1117365 h 1936015"/>
                    <a:gd name="connsiteX5" fmla="*/ 11093 w 1972457"/>
                    <a:gd name="connsiteY5" fmla="*/ 1912068 h 1936015"/>
                    <a:gd name="connsiteX6" fmla="*/ 112578 w 1972457"/>
                    <a:gd name="connsiteY6" fmla="*/ 1936529 h 1936015"/>
                    <a:gd name="connsiteX7" fmla="*/ 544541 w 1972457"/>
                    <a:gd name="connsiteY7" fmla="*/ 1721589 h 1936015"/>
                    <a:gd name="connsiteX8" fmla="*/ 1103491 w 1972457"/>
                    <a:gd name="connsiteY8" fmla="*/ 1394757 h 1936015"/>
                    <a:gd name="connsiteX9" fmla="*/ 1856044 w 1972457"/>
                    <a:gd name="connsiteY9" fmla="*/ 674476 h 1936015"/>
                    <a:gd name="connsiteX10" fmla="*/ 1967938 w 1972457"/>
                    <a:gd name="connsiteY10" fmla="*/ 258649 h 1936015"/>
                    <a:gd name="connsiteX11" fmla="*/ 1967938 w 1972457"/>
                    <a:gd name="connsiteY11" fmla="*/ 258649 h 193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2457" h="1936015">
                      <a:moveTo>
                        <a:pt x="1967938" y="258649"/>
                      </a:moveTo>
                      <a:cubicBezTo>
                        <a:pt x="1938273" y="103559"/>
                        <a:pt x="1780580" y="11442"/>
                        <a:pt x="1635378" y="1034"/>
                      </a:cubicBezTo>
                      <a:cubicBezTo>
                        <a:pt x="1472481" y="-10936"/>
                        <a:pt x="1304380" y="83262"/>
                        <a:pt x="1173230" y="169134"/>
                      </a:cubicBezTo>
                      <a:cubicBezTo>
                        <a:pt x="1035314" y="259689"/>
                        <a:pt x="913011" y="370022"/>
                        <a:pt x="800076" y="489721"/>
                      </a:cubicBezTo>
                      <a:cubicBezTo>
                        <a:pt x="618964" y="680721"/>
                        <a:pt x="460230" y="893578"/>
                        <a:pt x="321274" y="1117365"/>
                      </a:cubicBezTo>
                      <a:cubicBezTo>
                        <a:pt x="198450" y="1315651"/>
                        <a:pt x="-56044" y="1889169"/>
                        <a:pt x="11093" y="1912068"/>
                      </a:cubicBezTo>
                      <a:cubicBezTo>
                        <a:pt x="37115" y="1934967"/>
                        <a:pt x="74586" y="1942253"/>
                        <a:pt x="112578" y="1936529"/>
                      </a:cubicBezTo>
                      <a:cubicBezTo>
                        <a:pt x="264546" y="1914670"/>
                        <a:pt x="414952" y="1796532"/>
                        <a:pt x="544541" y="1721589"/>
                      </a:cubicBezTo>
                      <a:cubicBezTo>
                        <a:pt x="732419" y="1612818"/>
                        <a:pt x="924981" y="1519140"/>
                        <a:pt x="1103491" y="1394757"/>
                      </a:cubicBezTo>
                      <a:cubicBezTo>
                        <a:pt x="1381925" y="1200635"/>
                        <a:pt x="1665043" y="958633"/>
                        <a:pt x="1856044" y="674476"/>
                      </a:cubicBezTo>
                      <a:cubicBezTo>
                        <a:pt x="1938793" y="551653"/>
                        <a:pt x="1996562" y="408013"/>
                        <a:pt x="1967938" y="258649"/>
                      </a:cubicBezTo>
                      <a:lnTo>
                        <a:pt x="1967938" y="258649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5" name="Freeform: Shape 1144">
                  <a:extLst>
                    <a:ext uri="{FF2B5EF4-FFF2-40B4-BE49-F238E27FC236}">
                      <a16:creationId xmlns:a16="http://schemas.microsoft.com/office/drawing/2014/main" id="{CE4DA0F6-772A-4CFF-AD6F-28C618115F22}"/>
                    </a:ext>
                  </a:extLst>
                </p:cNvPr>
                <p:cNvSpPr/>
                <p:nvPr/>
              </p:nvSpPr>
              <p:spPr>
                <a:xfrm>
                  <a:off x="2674298" y="2866190"/>
                  <a:ext cx="2232677" cy="1139751"/>
                </a:xfrm>
                <a:custGeom>
                  <a:avLst/>
                  <a:gdLst>
                    <a:gd name="connsiteX0" fmla="*/ 1957884 w 2232676"/>
                    <a:gd name="connsiteY0" fmla="*/ 296649 h 1139750"/>
                    <a:gd name="connsiteX1" fmla="*/ 1041914 w 2232676"/>
                    <a:gd name="connsiteY1" fmla="*/ 5726 h 1139750"/>
                    <a:gd name="connsiteX2" fmla="*/ 443932 w 2232676"/>
                    <a:gd name="connsiteY2" fmla="*/ 43198 h 1139750"/>
                    <a:gd name="connsiteX3" fmla="*/ 17693 w 2232676"/>
                    <a:gd name="connsiteY3" fmla="*/ 361183 h 1139750"/>
                    <a:gd name="connsiteX4" fmla="*/ 14571 w 2232676"/>
                    <a:gd name="connsiteY4" fmla="*/ 374194 h 1139750"/>
                    <a:gd name="connsiteX5" fmla="*/ 32786 w 2232676"/>
                    <a:gd name="connsiteY5" fmla="*/ 479842 h 1139750"/>
                    <a:gd name="connsiteX6" fmla="*/ 408021 w 2232676"/>
                    <a:gd name="connsiteY6" fmla="*/ 579765 h 1139750"/>
                    <a:gd name="connsiteX7" fmla="*/ 1008606 w 2232676"/>
                    <a:gd name="connsiteY7" fmla="*/ 821247 h 1139750"/>
                    <a:gd name="connsiteX8" fmla="*/ 1307337 w 2232676"/>
                    <a:gd name="connsiteY8" fmla="*/ 957601 h 1139750"/>
                    <a:gd name="connsiteX9" fmla="*/ 1604507 w 2232676"/>
                    <a:gd name="connsiteY9" fmla="*/ 1098118 h 1139750"/>
                    <a:gd name="connsiteX10" fmla="*/ 2083309 w 2232676"/>
                    <a:gd name="connsiteY10" fmla="*/ 1085627 h 1139750"/>
                    <a:gd name="connsiteX11" fmla="*/ 1957884 w 2232676"/>
                    <a:gd name="connsiteY11" fmla="*/ 296649 h 1139750"/>
                    <a:gd name="connsiteX12" fmla="*/ 1957884 w 2232676"/>
                    <a:gd name="connsiteY12" fmla="*/ 296649 h 113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32676" h="1139750">
                      <a:moveTo>
                        <a:pt x="1957884" y="296649"/>
                      </a:moveTo>
                      <a:cubicBezTo>
                        <a:pt x="1707034" y="90557"/>
                        <a:pt x="1357299" y="26544"/>
                        <a:pt x="1041914" y="5726"/>
                      </a:cubicBezTo>
                      <a:cubicBezTo>
                        <a:pt x="842587" y="-7285"/>
                        <a:pt x="639096" y="522"/>
                        <a:pt x="443932" y="43198"/>
                      </a:cubicBezTo>
                      <a:cubicBezTo>
                        <a:pt x="265422" y="81710"/>
                        <a:pt x="72860" y="171745"/>
                        <a:pt x="17693" y="361183"/>
                      </a:cubicBezTo>
                      <a:cubicBezTo>
                        <a:pt x="16132" y="365867"/>
                        <a:pt x="15612" y="370030"/>
                        <a:pt x="14571" y="374194"/>
                      </a:cubicBezTo>
                      <a:cubicBezTo>
                        <a:pt x="-6767" y="406461"/>
                        <a:pt x="-7808" y="448095"/>
                        <a:pt x="32786" y="479842"/>
                      </a:cubicBezTo>
                      <a:cubicBezTo>
                        <a:pt x="131149" y="557387"/>
                        <a:pt x="289362" y="556866"/>
                        <a:pt x="408021" y="579765"/>
                      </a:cubicBezTo>
                      <a:cubicBezTo>
                        <a:pt x="618799" y="620880"/>
                        <a:pt x="813442" y="736416"/>
                        <a:pt x="1008606" y="821247"/>
                      </a:cubicBezTo>
                      <a:cubicBezTo>
                        <a:pt x="1109051" y="864963"/>
                        <a:pt x="1208454" y="910762"/>
                        <a:pt x="1307337" y="957601"/>
                      </a:cubicBezTo>
                      <a:cubicBezTo>
                        <a:pt x="1406220" y="1004440"/>
                        <a:pt x="1502501" y="1059606"/>
                        <a:pt x="1604507" y="1098118"/>
                      </a:cubicBezTo>
                      <a:cubicBezTo>
                        <a:pt x="1753873" y="1154325"/>
                        <a:pt x="1940189" y="1163693"/>
                        <a:pt x="2083309" y="1085627"/>
                      </a:cubicBezTo>
                      <a:cubicBezTo>
                        <a:pt x="2403899" y="911282"/>
                        <a:pt x="2156171" y="459545"/>
                        <a:pt x="1957884" y="296649"/>
                      </a:cubicBezTo>
                      <a:lnTo>
                        <a:pt x="1957884" y="296649"/>
                      </a:lnTo>
                      <a:close/>
                    </a:path>
                  </a:pathLst>
                </a:custGeom>
                <a:solidFill>
                  <a:srgbClr val="918E16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6" name="Freeform: Shape 1145">
                  <a:extLst>
                    <a:ext uri="{FF2B5EF4-FFF2-40B4-BE49-F238E27FC236}">
                      <a16:creationId xmlns:a16="http://schemas.microsoft.com/office/drawing/2014/main" id="{61B3E020-98BC-4339-9954-50F42B664B68}"/>
                    </a:ext>
                  </a:extLst>
                </p:cNvPr>
                <p:cNvSpPr/>
                <p:nvPr/>
              </p:nvSpPr>
              <p:spPr>
                <a:xfrm>
                  <a:off x="-1486941" y="1327219"/>
                  <a:ext cx="6063096" cy="6791667"/>
                </a:xfrm>
                <a:custGeom>
                  <a:avLst/>
                  <a:gdLst>
                    <a:gd name="connsiteX0" fmla="*/ 6029088 w 6063096"/>
                    <a:gd name="connsiteY0" fmla="*/ 2282154 h 6791666"/>
                    <a:gd name="connsiteX1" fmla="*/ 5658536 w 6063096"/>
                    <a:gd name="connsiteY1" fmla="*/ 2033906 h 6791666"/>
                    <a:gd name="connsiteX2" fmla="*/ 5264566 w 6063096"/>
                    <a:gd name="connsiteY2" fmla="*/ 1908482 h 6791666"/>
                    <a:gd name="connsiteX3" fmla="*/ 4401160 w 6063096"/>
                    <a:gd name="connsiteY3" fmla="*/ 1905359 h 6791666"/>
                    <a:gd name="connsiteX4" fmla="*/ 3759981 w 6063096"/>
                    <a:gd name="connsiteY4" fmla="*/ 2060969 h 6791666"/>
                    <a:gd name="connsiteX5" fmla="*/ 3381102 w 6063096"/>
                    <a:gd name="connsiteY5" fmla="*/ 2249887 h 6791666"/>
                    <a:gd name="connsiteX6" fmla="*/ 3839087 w 6063096"/>
                    <a:gd name="connsiteY6" fmla="*/ 1212661 h 6791666"/>
                    <a:gd name="connsiteX7" fmla="*/ 4365249 w 6063096"/>
                    <a:gd name="connsiteY7" fmla="*/ 554312 h 6791666"/>
                    <a:gd name="connsiteX8" fmla="*/ 4994979 w 6063096"/>
                    <a:gd name="connsiteY8" fmla="*/ 53134 h 6791666"/>
                    <a:gd name="connsiteX9" fmla="*/ 4978845 w 6063096"/>
                    <a:gd name="connsiteY9" fmla="*/ 10978 h 6791666"/>
                    <a:gd name="connsiteX10" fmla="*/ 4331942 w 6063096"/>
                    <a:gd name="connsiteY10" fmla="*/ 515800 h 6791666"/>
                    <a:gd name="connsiteX11" fmla="*/ 3777676 w 6063096"/>
                    <a:gd name="connsiteY11" fmla="*/ 1169985 h 6791666"/>
                    <a:gd name="connsiteX12" fmla="*/ 3267647 w 6063096"/>
                    <a:gd name="connsiteY12" fmla="*/ 2228549 h 6791666"/>
                    <a:gd name="connsiteX13" fmla="*/ 3229655 w 6063096"/>
                    <a:gd name="connsiteY13" fmla="*/ 2120298 h 6791666"/>
                    <a:gd name="connsiteX14" fmla="*/ 2799773 w 6063096"/>
                    <a:gd name="connsiteY14" fmla="*/ 1299574 h 6791666"/>
                    <a:gd name="connsiteX15" fmla="*/ 2211679 w 6063096"/>
                    <a:gd name="connsiteY15" fmla="*/ 616243 h 6791666"/>
                    <a:gd name="connsiteX16" fmla="*/ 1457565 w 6063096"/>
                    <a:gd name="connsiteY16" fmla="*/ 86962 h 6791666"/>
                    <a:gd name="connsiteX17" fmla="*/ 1469535 w 6063096"/>
                    <a:gd name="connsiteY17" fmla="*/ 135362 h 6791666"/>
                    <a:gd name="connsiteX18" fmla="*/ 2174728 w 6063096"/>
                    <a:gd name="connsiteY18" fmla="*/ 643306 h 6791666"/>
                    <a:gd name="connsiteX19" fmla="*/ 2754495 w 6063096"/>
                    <a:gd name="connsiteY19" fmla="*/ 1327157 h 6791666"/>
                    <a:gd name="connsiteX20" fmla="*/ 3119842 w 6063096"/>
                    <a:gd name="connsiteY20" fmla="*/ 2151524 h 6791666"/>
                    <a:gd name="connsiteX21" fmla="*/ 3142221 w 6063096"/>
                    <a:gd name="connsiteY21" fmla="*/ 2213456 h 6791666"/>
                    <a:gd name="connsiteX22" fmla="*/ 2989213 w 6063096"/>
                    <a:gd name="connsiteY22" fmla="*/ 2072939 h 6791666"/>
                    <a:gd name="connsiteX23" fmla="*/ 2624907 w 6063096"/>
                    <a:gd name="connsiteY23" fmla="*/ 1819487 h 6791666"/>
                    <a:gd name="connsiteX24" fmla="*/ 1778155 w 6063096"/>
                    <a:gd name="connsiteY24" fmla="*/ 1448938 h 6791666"/>
                    <a:gd name="connsiteX25" fmla="*/ 35210 w 6063096"/>
                    <a:gd name="connsiteY25" fmla="*/ 1633172 h 6791666"/>
                    <a:gd name="connsiteX26" fmla="*/ 56027 w 6063096"/>
                    <a:gd name="connsiteY26" fmla="*/ 1659714 h 6791666"/>
                    <a:gd name="connsiteX27" fmla="*/ 1755776 w 6063096"/>
                    <a:gd name="connsiteY27" fmla="*/ 1498379 h 6791666"/>
                    <a:gd name="connsiteX28" fmla="*/ 2551004 w 6063096"/>
                    <a:gd name="connsiteY28" fmla="*/ 1907961 h 6791666"/>
                    <a:gd name="connsiteX29" fmla="*/ 2908545 w 6063096"/>
                    <a:gd name="connsiteY29" fmla="*/ 2153606 h 6791666"/>
                    <a:gd name="connsiteX30" fmla="*/ 3154712 w 6063096"/>
                    <a:gd name="connsiteY30" fmla="*/ 2384679 h 6791666"/>
                    <a:gd name="connsiteX31" fmla="*/ 1763583 w 6063096"/>
                    <a:gd name="connsiteY31" fmla="*/ 2413823 h 6791666"/>
                    <a:gd name="connsiteX32" fmla="*/ 568138 w 6063096"/>
                    <a:gd name="connsiteY32" fmla="*/ 3304807 h 6791666"/>
                    <a:gd name="connsiteX33" fmla="*/ 599884 w 6063096"/>
                    <a:gd name="connsiteY33" fmla="*/ 3316777 h 6791666"/>
                    <a:gd name="connsiteX34" fmla="*/ 1759419 w 6063096"/>
                    <a:gd name="connsiteY34" fmla="*/ 2464826 h 6791666"/>
                    <a:gd name="connsiteX35" fmla="*/ 3179693 w 6063096"/>
                    <a:gd name="connsiteY35" fmla="*/ 2517910 h 6791666"/>
                    <a:gd name="connsiteX36" fmla="*/ 2888248 w 6063096"/>
                    <a:gd name="connsiteY36" fmla="*/ 5405279 h 6791666"/>
                    <a:gd name="connsiteX37" fmla="*/ 2943935 w 6063096"/>
                    <a:gd name="connsiteY37" fmla="*/ 6794839 h 6791666"/>
                    <a:gd name="connsiteX38" fmla="*/ 3034491 w 6063096"/>
                    <a:gd name="connsiteY38" fmla="*/ 6634545 h 6791666"/>
                    <a:gd name="connsiteX39" fmla="*/ 3048022 w 6063096"/>
                    <a:gd name="connsiteY39" fmla="*/ 6638188 h 6791666"/>
                    <a:gd name="connsiteX40" fmla="*/ 3103709 w 6063096"/>
                    <a:gd name="connsiteY40" fmla="*/ 6744877 h 6791666"/>
                    <a:gd name="connsiteX41" fmla="*/ 3166682 w 6063096"/>
                    <a:gd name="connsiteY41" fmla="*/ 6616850 h 6791666"/>
                    <a:gd name="connsiteX42" fmla="*/ 3180213 w 6063096"/>
                    <a:gd name="connsiteY42" fmla="*/ 6620493 h 6791666"/>
                    <a:gd name="connsiteX43" fmla="*/ 3186979 w 6063096"/>
                    <a:gd name="connsiteY43" fmla="*/ 6687109 h 6791666"/>
                    <a:gd name="connsiteX44" fmla="*/ 3249952 w 6063096"/>
                    <a:gd name="connsiteY44" fmla="*/ 6712610 h 6791666"/>
                    <a:gd name="connsiteX45" fmla="*/ 3303037 w 6063096"/>
                    <a:gd name="connsiteY45" fmla="*/ 6585104 h 6791666"/>
                    <a:gd name="connsiteX46" fmla="*/ 3316568 w 6063096"/>
                    <a:gd name="connsiteY46" fmla="*/ 6588747 h 6791666"/>
                    <a:gd name="connsiteX47" fmla="*/ 3396715 w 6063096"/>
                    <a:gd name="connsiteY47" fmla="*/ 6736550 h 6791666"/>
                    <a:gd name="connsiteX48" fmla="*/ 3428982 w 6063096"/>
                    <a:gd name="connsiteY48" fmla="*/ 6641831 h 6791666"/>
                    <a:gd name="connsiteX49" fmla="*/ 3441993 w 6063096"/>
                    <a:gd name="connsiteY49" fmla="*/ 6569491 h 6791666"/>
                    <a:gd name="connsiteX50" fmla="*/ 3456045 w 6063096"/>
                    <a:gd name="connsiteY50" fmla="*/ 6571572 h 6791666"/>
                    <a:gd name="connsiteX51" fmla="*/ 3527345 w 6063096"/>
                    <a:gd name="connsiteY51" fmla="*/ 6710529 h 6791666"/>
                    <a:gd name="connsiteX52" fmla="*/ 3560133 w 6063096"/>
                    <a:gd name="connsiteY52" fmla="*/ 6559082 h 6791666"/>
                    <a:gd name="connsiteX53" fmla="*/ 3574184 w 6063096"/>
                    <a:gd name="connsiteY53" fmla="*/ 6561164 h 6791666"/>
                    <a:gd name="connsiteX54" fmla="*/ 3626228 w 6063096"/>
                    <a:gd name="connsiteY54" fmla="*/ 6714171 h 6791666"/>
                    <a:gd name="connsiteX55" fmla="*/ 3661618 w 6063096"/>
                    <a:gd name="connsiteY55" fmla="*/ 6751122 h 6791666"/>
                    <a:gd name="connsiteX56" fmla="*/ 3652771 w 6063096"/>
                    <a:gd name="connsiteY56" fmla="*/ 6695436 h 6791666"/>
                    <a:gd name="connsiteX57" fmla="*/ 3647566 w 6063096"/>
                    <a:gd name="connsiteY57" fmla="*/ 6649637 h 6791666"/>
                    <a:gd name="connsiteX58" fmla="*/ 3643403 w 6063096"/>
                    <a:gd name="connsiteY58" fmla="*/ 6592390 h 6791666"/>
                    <a:gd name="connsiteX59" fmla="*/ 3638198 w 6063096"/>
                    <a:gd name="connsiteY59" fmla="*/ 6273884 h 6791666"/>
                    <a:gd name="connsiteX60" fmla="*/ 3629871 w 6063096"/>
                    <a:gd name="connsiteY60" fmla="*/ 5645199 h 6791666"/>
                    <a:gd name="connsiteX61" fmla="*/ 3390470 w 6063096"/>
                    <a:gd name="connsiteY61" fmla="*/ 2465867 h 6791666"/>
                    <a:gd name="connsiteX62" fmla="*/ 3903101 w 6063096"/>
                    <a:gd name="connsiteY62" fmla="*/ 2519471 h 6791666"/>
                    <a:gd name="connsiteX63" fmla="*/ 4383465 w 6063096"/>
                    <a:gd name="connsiteY63" fmla="*/ 2788016 h 6791666"/>
                    <a:gd name="connsiteX64" fmla="*/ 4857063 w 6063096"/>
                    <a:gd name="connsiteY64" fmla="*/ 3647252 h 6791666"/>
                    <a:gd name="connsiteX65" fmla="*/ 4912229 w 6063096"/>
                    <a:gd name="connsiteY65" fmla="*/ 3608740 h 6791666"/>
                    <a:gd name="connsiteX66" fmla="*/ 4434988 w 6063096"/>
                    <a:gd name="connsiteY66" fmla="*/ 2681327 h 6791666"/>
                    <a:gd name="connsiteX67" fmla="*/ 3910907 w 6063096"/>
                    <a:gd name="connsiteY67" fmla="*/ 2402374 h 6791666"/>
                    <a:gd name="connsiteX68" fmla="*/ 3447718 w 6063096"/>
                    <a:gd name="connsiteY68" fmla="*/ 2343565 h 6791666"/>
                    <a:gd name="connsiteX69" fmla="*/ 3826596 w 6063096"/>
                    <a:gd name="connsiteY69" fmla="*/ 2160372 h 6791666"/>
                    <a:gd name="connsiteX70" fmla="*/ 4429263 w 6063096"/>
                    <a:gd name="connsiteY70" fmla="*/ 1973016 h 6791666"/>
                    <a:gd name="connsiteX71" fmla="*/ 5252595 w 6063096"/>
                    <a:gd name="connsiteY71" fmla="*/ 1965730 h 6791666"/>
                    <a:gd name="connsiteX72" fmla="*/ 6007750 w 6063096"/>
                    <a:gd name="connsiteY72" fmla="*/ 2305573 h 6791666"/>
                    <a:gd name="connsiteX73" fmla="*/ 6029088 w 6063096"/>
                    <a:gd name="connsiteY73" fmla="*/ 2282154 h 6791666"/>
                    <a:gd name="connsiteX74" fmla="*/ 6029088 w 6063096"/>
                    <a:gd name="connsiteY74" fmla="*/ 2282154 h 679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63096" h="6791666">
                      <a:moveTo>
                        <a:pt x="6029088" y="2282154"/>
                      </a:moveTo>
                      <a:cubicBezTo>
                        <a:pt x="5905224" y="2195761"/>
                        <a:pt x="5795932" y="2100002"/>
                        <a:pt x="5658536" y="2033906"/>
                      </a:cubicBezTo>
                      <a:cubicBezTo>
                        <a:pt x="5533631" y="1973536"/>
                        <a:pt x="5399879" y="1934503"/>
                        <a:pt x="5264566" y="1908482"/>
                      </a:cubicBezTo>
                      <a:cubicBezTo>
                        <a:pt x="4980406" y="1854356"/>
                        <a:pt x="4686359" y="1865286"/>
                        <a:pt x="4401160" y="1905359"/>
                      </a:cubicBezTo>
                      <a:cubicBezTo>
                        <a:pt x="4183617" y="1936065"/>
                        <a:pt x="3967115" y="1988108"/>
                        <a:pt x="3759981" y="2060969"/>
                      </a:cubicBezTo>
                      <a:cubicBezTo>
                        <a:pt x="3634035" y="2105206"/>
                        <a:pt x="3491435" y="2161933"/>
                        <a:pt x="3381102" y="2249887"/>
                      </a:cubicBezTo>
                      <a:cubicBezTo>
                        <a:pt x="3475301" y="1891307"/>
                        <a:pt x="3621024" y="1521279"/>
                        <a:pt x="3839087" y="1212661"/>
                      </a:cubicBezTo>
                      <a:cubicBezTo>
                        <a:pt x="3998861" y="986272"/>
                        <a:pt x="4174769" y="754679"/>
                        <a:pt x="4365249" y="554312"/>
                      </a:cubicBezTo>
                      <a:cubicBezTo>
                        <a:pt x="4552607" y="357067"/>
                        <a:pt x="4746210" y="169711"/>
                        <a:pt x="4994979" y="53134"/>
                      </a:cubicBezTo>
                      <a:cubicBezTo>
                        <a:pt x="5061595" y="21908"/>
                        <a:pt x="5045461" y="-20248"/>
                        <a:pt x="4978845" y="10978"/>
                      </a:cubicBezTo>
                      <a:cubicBezTo>
                        <a:pt x="4728515" y="128076"/>
                        <a:pt x="4522422" y="318555"/>
                        <a:pt x="4331942" y="515800"/>
                      </a:cubicBezTo>
                      <a:cubicBezTo>
                        <a:pt x="4133134" y="721892"/>
                        <a:pt x="3945256" y="937872"/>
                        <a:pt x="3777676" y="1169985"/>
                      </a:cubicBezTo>
                      <a:cubicBezTo>
                        <a:pt x="3545040" y="1492134"/>
                        <a:pt x="3365489" y="1848632"/>
                        <a:pt x="3267647" y="2228549"/>
                      </a:cubicBezTo>
                      <a:cubicBezTo>
                        <a:pt x="3255677" y="2192118"/>
                        <a:pt x="3243186" y="2156208"/>
                        <a:pt x="3229655" y="2120298"/>
                      </a:cubicBezTo>
                      <a:cubicBezTo>
                        <a:pt x="3122445" y="1829896"/>
                        <a:pt x="2972038" y="1556148"/>
                        <a:pt x="2799773" y="1299574"/>
                      </a:cubicBezTo>
                      <a:cubicBezTo>
                        <a:pt x="2631152" y="1048724"/>
                        <a:pt x="2437549" y="817131"/>
                        <a:pt x="2211679" y="616243"/>
                      </a:cubicBezTo>
                      <a:cubicBezTo>
                        <a:pt x="1981646" y="411713"/>
                        <a:pt x="1723509" y="240490"/>
                        <a:pt x="1457565" y="86962"/>
                      </a:cubicBezTo>
                      <a:cubicBezTo>
                        <a:pt x="1393551" y="50011"/>
                        <a:pt x="1406042" y="98411"/>
                        <a:pt x="1469535" y="135362"/>
                      </a:cubicBezTo>
                      <a:cubicBezTo>
                        <a:pt x="1727672" y="284727"/>
                        <a:pt x="1949899" y="446582"/>
                        <a:pt x="2174728" y="643306"/>
                      </a:cubicBezTo>
                      <a:cubicBezTo>
                        <a:pt x="2394873" y="836387"/>
                        <a:pt x="2590037" y="1085155"/>
                        <a:pt x="2754495" y="1327157"/>
                      </a:cubicBezTo>
                      <a:cubicBezTo>
                        <a:pt x="2922597" y="1574363"/>
                        <a:pt x="3013673" y="1871531"/>
                        <a:pt x="3119842" y="2151524"/>
                      </a:cubicBezTo>
                      <a:cubicBezTo>
                        <a:pt x="3127649" y="2171821"/>
                        <a:pt x="3134935" y="2192639"/>
                        <a:pt x="3142221" y="2213456"/>
                      </a:cubicBezTo>
                      <a:cubicBezTo>
                        <a:pt x="3092259" y="2165056"/>
                        <a:pt x="3041777" y="2117696"/>
                        <a:pt x="2989213" y="2072939"/>
                      </a:cubicBezTo>
                      <a:cubicBezTo>
                        <a:pt x="2876798" y="1976658"/>
                        <a:pt x="2751893" y="1895471"/>
                        <a:pt x="2624907" y="1819487"/>
                      </a:cubicBezTo>
                      <a:cubicBezTo>
                        <a:pt x="2360004" y="1661275"/>
                        <a:pt x="2073763" y="1536892"/>
                        <a:pt x="1778155" y="1448938"/>
                      </a:cubicBezTo>
                      <a:cubicBezTo>
                        <a:pt x="1204633" y="1279277"/>
                        <a:pt x="536391" y="1263143"/>
                        <a:pt x="35210" y="1633172"/>
                      </a:cubicBezTo>
                      <a:cubicBezTo>
                        <a:pt x="-23600" y="1676368"/>
                        <a:pt x="-3303" y="1703951"/>
                        <a:pt x="56027" y="1659714"/>
                      </a:cubicBezTo>
                      <a:cubicBezTo>
                        <a:pt x="536391" y="1304778"/>
                        <a:pt x="1206714" y="1340168"/>
                        <a:pt x="1755776" y="1498379"/>
                      </a:cubicBezTo>
                      <a:cubicBezTo>
                        <a:pt x="2036812" y="1579567"/>
                        <a:pt x="2298592" y="1760678"/>
                        <a:pt x="2551004" y="1907961"/>
                      </a:cubicBezTo>
                      <a:cubicBezTo>
                        <a:pt x="2675909" y="1980822"/>
                        <a:pt x="2797692" y="2060448"/>
                        <a:pt x="2908545" y="2153606"/>
                      </a:cubicBezTo>
                      <a:cubicBezTo>
                        <a:pt x="2994937" y="2225947"/>
                        <a:pt x="3074564" y="2305573"/>
                        <a:pt x="3154712" y="2384679"/>
                      </a:cubicBezTo>
                      <a:cubicBezTo>
                        <a:pt x="2714422" y="2220222"/>
                        <a:pt x="2202311" y="2275908"/>
                        <a:pt x="1763583" y="2413823"/>
                      </a:cubicBezTo>
                      <a:cubicBezTo>
                        <a:pt x="1288944" y="2563188"/>
                        <a:pt x="806498" y="2852549"/>
                        <a:pt x="568138" y="3304807"/>
                      </a:cubicBezTo>
                      <a:cubicBezTo>
                        <a:pt x="533268" y="3370902"/>
                        <a:pt x="550443" y="3398485"/>
                        <a:pt x="599884" y="3316777"/>
                      </a:cubicBezTo>
                      <a:cubicBezTo>
                        <a:pt x="822631" y="2894184"/>
                        <a:pt x="1318609" y="2610547"/>
                        <a:pt x="1759419" y="2464826"/>
                      </a:cubicBezTo>
                      <a:cubicBezTo>
                        <a:pt x="2196066" y="2320666"/>
                        <a:pt x="2747209" y="2325870"/>
                        <a:pt x="3179693" y="2517910"/>
                      </a:cubicBezTo>
                      <a:cubicBezTo>
                        <a:pt x="3024082" y="3062285"/>
                        <a:pt x="2857022" y="4364931"/>
                        <a:pt x="2888248" y="5405279"/>
                      </a:cubicBezTo>
                      <a:cubicBezTo>
                        <a:pt x="2889289" y="5869507"/>
                        <a:pt x="2902300" y="6334254"/>
                        <a:pt x="2943935" y="6794839"/>
                      </a:cubicBezTo>
                      <a:cubicBezTo>
                        <a:pt x="2987131" y="6750081"/>
                        <a:pt x="3000662" y="6686068"/>
                        <a:pt x="3034491" y="6634545"/>
                      </a:cubicBezTo>
                      <a:cubicBezTo>
                        <a:pt x="3038134" y="6628820"/>
                        <a:pt x="3048022" y="6630902"/>
                        <a:pt x="3048022" y="6638188"/>
                      </a:cubicBezTo>
                      <a:cubicBezTo>
                        <a:pt x="3048022" y="6663689"/>
                        <a:pt x="3054267" y="6804207"/>
                        <a:pt x="3103709" y="6744877"/>
                      </a:cubicBezTo>
                      <a:cubicBezTo>
                        <a:pt x="3134935" y="6707926"/>
                        <a:pt x="3144823" y="6659005"/>
                        <a:pt x="3166682" y="6616850"/>
                      </a:cubicBezTo>
                      <a:cubicBezTo>
                        <a:pt x="3170325" y="6610605"/>
                        <a:pt x="3180213" y="6613728"/>
                        <a:pt x="3180213" y="6620493"/>
                      </a:cubicBezTo>
                      <a:cubicBezTo>
                        <a:pt x="3180213" y="6642872"/>
                        <a:pt x="3181775" y="6665771"/>
                        <a:pt x="3186979" y="6687109"/>
                      </a:cubicBezTo>
                      <a:cubicBezTo>
                        <a:pt x="3195306" y="6718855"/>
                        <a:pt x="3223410" y="6752163"/>
                        <a:pt x="3249952" y="6712610"/>
                      </a:cubicBezTo>
                      <a:cubicBezTo>
                        <a:pt x="3275974" y="6673578"/>
                        <a:pt x="3281699" y="6626218"/>
                        <a:pt x="3303037" y="6585104"/>
                      </a:cubicBezTo>
                      <a:cubicBezTo>
                        <a:pt x="3306159" y="6578338"/>
                        <a:pt x="3316047" y="6581981"/>
                        <a:pt x="3316568" y="6588747"/>
                      </a:cubicBezTo>
                      <a:cubicBezTo>
                        <a:pt x="3317088" y="6615289"/>
                        <a:pt x="3349356" y="6772460"/>
                        <a:pt x="3396715" y="6736550"/>
                      </a:cubicBezTo>
                      <a:cubicBezTo>
                        <a:pt x="3422217" y="6717294"/>
                        <a:pt x="3425339" y="6670976"/>
                        <a:pt x="3428982" y="6641831"/>
                      </a:cubicBezTo>
                      <a:cubicBezTo>
                        <a:pt x="3432105" y="6617891"/>
                        <a:pt x="3433146" y="6591869"/>
                        <a:pt x="3441993" y="6569491"/>
                      </a:cubicBezTo>
                      <a:cubicBezTo>
                        <a:pt x="3445116" y="6561684"/>
                        <a:pt x="3455004" y="6563245"/>
                        <a:pt x="3456045" y="6571572"/>
                      </a:cubicBezTo>
                      <a:cubicBezTo>
                        <a:pt x="3459168" y="6598115"/>
                        <a:pt x="3483628" y="6727702"/>
                        <a:pt x="3527345" y="6710529"/>
                      </a:cubicBezTo>
                      <a:cubicBezTo>
                        <a:pt x="3568460" y="6694395"/>
                        <a:pt x="3551806" y="6594471"/>
                        <a:pt x="3560133" y="6559082"/>
                      </a:cubicBezTo>
                      <a:cubicBezTo>
                        <a:pt x="3562214" y="6551276"/>
                        <a:pt x="3574184" y="6552837"/>
                        <a:pt x="3574184" y="6561164"/>
                      </a:cubicBezTo>
                      <a:cubicBezTo>
                        <a:pt x="3575225" y="6617891"/>
                        <a:pt x="3588236" y="6670976"/>
                        <a:pt x="3626228" y="6714171"/>
                      </a:cubicBezTo>
                      <a:cubicBezTo>
                        <a:pt x="3637678" y="6727182"/>
                        <a:pt x="3649648" y="6739152"/>
                        <a:pt x="3661618" y="6751122"/>
                      </a:cubicBezTo>
                      <a:cubicBezTo>
                        <a:pt x="3658495" y="6732907"/>
                        <a:pt x="3655373" y="6714171"/>
                        <a:pt x="3652771" y="6695436"/>
                      </a:cubicBezTo>
                      <a:cubicBezTo>
                        <a:pt x="3652771" y="6694395"/>
                        <a:pt x="3648086" y="6652760"/>
                        <a:pt x="3647566" y="6649637"/>
                      </a:cubicBezTo>
                      <a:cubicBezTo>
                        <a:pt x="3646005" y="6630382"/>
                        <a:pt x="3644964" y="6611646"/>
                        <a:pt x="3643403" y="6592390"/>
                      </a:cubicBezTo>
                      <a:cubicBezTo>
                        <a:pt x="3637157" y="6486742"/>
                        <a:pt x="3637157" y="6380053"/>
                        <a:pt x="3638198" y="6273884"/>
                      </a:cubicBezTo>
                      <a:cubicBezTo>
                        <a:pt x="3639760" y="6063108"/>
                        <a:pt x="3638198" y="5855975"/>
                        <a:pt x="3629871" y="5645199"/>
                      </a:cubicBezTo>
                      <a:cubicBezTo>
                        <a:pt x="3614258" y="5244465"/>
                        <a:pt x="3519538" y="3133584"/>
                        <a:pt x="3390470" y="2465867"/>
                      </a:cubicBezTo>
                      <a:cubicBezTo>
                        <a:pt x="3560653" y="2435682"/>
                        <a:pt x="3739163" y="2469510"/>
                        <a:pt x="3903101" y="2519471"/>
                      </a:cubicBezTo>
                      <a:cubicBezTo>
                        <a:pt x="4080050" y="2573597"/>
                        <a:pt x="4243987" y="2666234"/>
                        <a:pt x="4383465" y="2788016"/>
                      </a:cubicBezTo>
                      <a:cubicBezTo>
                        <a:pt x="4638479" y="3010761"/>
                        <a:pt x="4763384" y="3330828"/>
                        <a:pt x="4857063" y="3647252"/>
                      </a:cubicBezTo>
                      <a:cubicBezTo>
                        <a:pt x="4877880" y="3718032"/>
                        <a:pt x="4934088" y="3687846"/>
                        <a:pt x="4912229" y="3608740"/>
                      </a:cubicBezTo>
                      <a:cubicBezTo>
                        <a:pt x="4808142" y="3257968"/>
                        <a:pt x="4720188" y="2923329"/>
                        <a:pt x="4434988" y="2681327"/>
                      </a:cubicBezTo>
                      <a:cubicBezTo>
                        <a:pt x="4281979" y="2551218"/>
                        <a:pt x="4102428" y="2460662"/>
                        <a:pt x="3910907" y="2402374"/>
                      </a:cubicBezTo>
                      <a:cubicBezTo>
                        <a:pt x="3764144" y="2357616"/>
                        <a:pt x="3603329" y="2330554"/>
                        <a:pt x="3447718" y="2343565"/>
                      </a:cubicBezTo>
                      <a:cubicBezTo>
                        <a:pt x="3555449" y="2254571"/>
                        <a:pt x="3704814" y="2202007"/>
                        <a:pt x="3826596" y="2160372"/>
                      </a:cubicBezTo>
                      <a:cubicBezTo>
                        <a:pt x="4019158" y="2094277"/>
                        <a:pt x="4227854" y="2001639"/>
                        <a:pt x="4429263" y="1973016"/>
                      </a:cubicBezTo>
                      <a:cubicBezTo>
                        <a:pt x="4697289" y="1935024"/>
                        <a:pt x="4985091" y="1918370"/>
                        <a:pt x="5252595" y="1965730"/>
                      </a:cubicBezTo>
                      <a:cubicBezTo>
                        <a:pt x="5418615" y="1962086"/>
                        <a:pt x="5908346" y="2208772"/>
                        <a:pt x="6007750" y="2305573"/>
                      </a:cubicBezTo>
                      <a:cubicBezTo>
                        <a:pt x="6068641" y="2346687"/>
                        <a:pt x="6088939" y="2323788"/>
                        <a:pt x="6029088" y="2282154"/>
                      </a:cubicBezTo>
                      <a:lnTo>
                        <a:pt x="6029088" y="2282154"/>
                      </a:lnTo>
                      <a:close/>
                    </a:path>
                  </a:pathLst>
                </a:custGeom>
                <a:solidFill>
                  <a:srgbClr val="7A3A00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7" name="Freeform: Shape 1146">
                  <a:extLst>
                    <a:ext uri="{FF2B5EF4-FFF2-40B4-BE49-F238E27FC236}">
                      <a16:creationId xmlns:a16="http://schemas.microsoft.com/office/drawing/2014/main" id="{E0114455-5DED-45B0-9777-56FE7D6FB682}"/>
                    </a:ext>
                  </a:extLst>
                </p:cNvPr>
                <p:cNvSpPr/>
                <p:nvPr/>
              </p:nvSpPr>
              <p:spPr>
                <a:xfrm>
                  <a:off x="1497067" y="4346827"/>
                  <a:ext cx="520437" cy="614112"/>
                </a:xfrm>
                <a:custGeom>
                  <a:avLst/>
                  <a:gdLst>
                    <a:gd name="connsiteX0" fmla="*/ 19777 w 520437"/>
                    <a:gd name="connsiteY0" fmla="*/ 614112 h 614112"/>
                    <a:gd name="connsiteX1" fmla="*/ 90036 w 520437"/>
                    <a:gd name="connsiteY1" fmla="*/ 334119 h 614112"/>
                    <a:gd name="connsiteX2" fmla="*/ 121782 w 520437"/>
                    <a:gd name="connsiteY2" fmla="*/ 338282 h 614112"/>
                    <a:gd name="connsiteX3" fmla="*/ 132712 w 520437"/>
                    <a:gd name="connsiteY3" fmla="*/ 502219 h 614112"/>
                    <a:gd name="connsiteX4" fmla="*/ 152488 w 520437"/>
                    <a:gd name="connsiteY4" fmla="*/ 600061 h 614112"/>
                    <a:gd name="connsiteX5" fmla="*/ 228472 w 520437"/>
                    <a:gd name="connsiteY5" fmla="*/ 326833 h 614112"/>
                    <a:gd name="connsiteX6" fmla="*/ 260219 w 520437"/>
                    <a:gd name="connsiteY6" fmla="*/ 330996 h 614112"/>
                    <a:gd name="connsiteX7" fmla="*/ 260219 w 520437"/>
                    <a:gd name="connsiteY7" fmla="*/ 454859 h 614112"/>
                    <a:gd name="connsiteX8" fmla="*/ 313824 w 520437"/>
                    <a:gd name="connsiteY8" fmla="*/ 549578 h 614112"/>
                    <a:gd name="connsiteX9" fmla="*/ 354418 w 520437"/>
                    <a:gd name="connsiteY9" fmla="*/ 311740 h 614112"/>
                    <a:gd name="connsiteX10" fmla="*/ 386685 w 520437"/>
                    <a:gd name="connsiteY10" fmla="*/ 311740 h 614112"/>
                    <a:gd name="connsiteX11" fmla="*/ 410105 w 520437"/>
                    <a:gd name="connsiteY11" fmla="*/ 489728 h 614112"/>
                    <a:gd name="connsiteX12" fmla="*/ 439249 w 520437"/>
                    <a:gd name="connsiteY12" fmla="*/ 495453 h 614112"/>
                    <a:gd name="connsiteX13" fmla="*/ 451219 w 520437"/>
                    <a:gd name="connsiteY13" fmla="*/ 424674 h 614112"/>
                    <a:gd name="connsiteX14" fmla="*/ 446015 w 520437"/>
                    <a:gd name="connsiteY14" fmla="*/ 301331 h 614112"/>
                    <a:gd name="connsiteX15" fmla="*/ 445494 w 520437"/>
                    <a:gd name="connsiteY15" fmla="*/ 297168 h 614112"/>
                    <a:gd name="connsiteX16" fmla="*/ 477241 w 520437"/>
                    <a:gd name="connsiteY16" fmla="*/ 293004 h 614112"/>
                    <a:gd name="connsiteX17" fmla="*/ 480364 w 520437"/>
                    <a:gd name="connsiteY17" fmla="*/ 317985 h 614112"/>
                    <a:gd name="connsiteX18" fmla="*/ 523040 w 520437"/>
                    <a:gd name="connsiteY18" fmla="*/ 467870 h 614112"/>
                    <a:gd name="connsiteX19" fmla="*/ 493895 w 520437"/>
                    <a:gd name="connsiteY19" fmla="*/ 129588 h 614112"/>
                    <a:gd name="connsiteX20" fmla="*/ 408023 w 520437"/>
                    <a:gd name="connsiteY20" fmla="*/ 520 h 614112"/>
                    <a:gd name="connsiteX21" fmla="*/ 329957 w 520437"/>
                    <a:gd name="connsiteY21" fmla="*/ 100964 h 614112"/>
                    <a:gd name="connsiteX22" fmla="*/ 277393 w 520437"/>
                    <a:gd name="connsiteY22" fmla="*/ 41114 h 614112"/>
                    <a:gd name="connsiteX23" fmla="*/ 231595 w 520437"/>
                    <a:gd name="connsiteY23" fmla="*/ 124384 h 614112"/>
                    <a:gd name="connsiteX24" fmla="*/ 174347 w 520437"/>
                    <a:gd name="connsiteY24" fmla="*/ 0 h 614112"/>
                    <a:gd name="connsiteX25" fmla="*/ 162897 w 520437"/>
                    <a:gd name="connsiteY25" fmla="*/ 38512 h 614112"/>
                    <a:gd name="connsiteX26" fmla="*/ 101485 w 520437"/>
                    <a:gd name="connsiteY26" fmla="*/ 128027 h 614112"/>
                    <a:gd name="connsiteX27" fmla="*/ 66096 w 520437"/>
                    <a:gd name="connsiteY27" fmla="*/ 113455 h 614112"/>
                    <a:gd name="connsiteX28" fmla="*/ 0 w 520437"/>
                    <a:gd name="connsiteY28" fmla="*/ 581325 h 614112"/>
                    <a:gd name="connsiteX29" fmla="*/ 19777 w 520437"/>
                    <a:gd name="connsiteY29" fmla="*/ 614112 h 614112"/>
                    <a:gd name="connsiteX30" fmla="*/ 19777 w 520437"/>
                    <a:gd name="connsiteY30" fmla="*/ 614112 h 61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20437" h="614112">
                      <a:moveTo>
                        <a:pt x="19777" y="614112"/>
                      </a:moveTo>
                      <a:cubicBezTo>
                        <a:pt x="63493" y="527200"/>
                        <a:pt x="65055" y="427276"/>
                        <a:pt x="90036" y="334119"/>
                      </a:cubicBezTo>
                      <a:cubicBezTo>
                        <a:pt x="94720" y="316424"/>
                        <a:pt x="122303" y="320067"/>
                        <a:pt x="121782" y="338282"/>
                      </a:cubicBezTo>
                      <a:cubicBezTo>
                        <a:pt x="120221" y="393448"/>
                        <a:pt x="124384" y="447573"/>
                        <a:pt x="132712" y="502219"/>
                      </a:cubicBezTo>
                      <a:cubicBezTo>
                        <a:pt x="137916" y="533965"/>
                        <a:pt x="135314" y="571437"/>
                        <a:pt x="152488" y="600061"/>
                      </a:cubicBezTo>
                      <a:cubicBezTo>
                        <a:pt x="213900" y="529282"/>
                        <a:pt x="210257" y="414266"/>
                        <a:pt x="228472" y="326833"/>
                      </a:cubicBezTo>
                      <a:cubicBezTo>
                        <a:pt x="232115" y="308617"/>
                        <a:pt x="260219" y="313301"/>
                        <a:pt x="260219" y="330996"/>
                      </a:cubicBezTo>
                      <a:cubicBezTo>
                        <a:pt x="259698" y="372110"/>
                        <a:pt x="257617" y="413745"/>
                        <a:pt x="260219" y="454859"/>
                      </a:cubicBezTo>
                      <a:cubicBezTo>
                        <a:pt x="261260" y="472554"/>
                        <a:pt x="281557" y="621919"/>
                        <a:pt x="313824" y="549578"/>
                      </a:cubicBezTo>
                      <a:cubicBezTo>
                        <a:pt x="346091" y="476718"/>
                        <a:pt x="349734" y="389805"/>
                        <a:pt x="354418" y="311740"/>
                      </a:cubicBezTo>
                      <a:cubicBezTo>
                        <a:pt x="355459" y="290923"/>
                        <a:pt x="386685" y="290923"/>
                        <a:pt x="386685" y="311740"/>
                      </a:cubicBezTo>
                      <a:cubicBezTo>
                        <a:pt x="387205" y="370029"/>
                        <a:pt x="388246" y="435083"/>
                        <a:pt x="410105" y="489728"/>
                      </a:cubicBezTo>
                      <a:cubicBezTo>
                        <a:pt x="419993" y="514709"/>
                        <a:pt x="426759" y="543854"/>
                        <a:pt x="439249" y="495453"/>
                      </a:cubicBezTo>
                      <a:cubicBezTo>
                        <a:pt x="444974" y="472034"/>
                        <a:pt x="449658" y="449135"/>
                        <a:pt x="451219" y="424674"/>
                      </a:cubicBezTo>
                      <a:cubicBezTo>
                        <a:pt x="453301" y="383039"/>
                        <a:pt x="452260" y="342446"/>
                        <a:pt x="446015" y="301331"/>
                      </a:cubicBezTo>
                      <a:cubicBezTo>
                        <a:pt x="446015" y="299770"/>
                        <a:pt x="445494" y="298209"/>
                        <a:pt x="445494" y="297168"/>
                      </a:cubicBezTo>
                      <a:cubicBezTo>
                        <a:pt x="443413" y="278953"/>
                        <a:pt x="474639" y="274789"/>
                        <a:pt x="477241" y="293004"/>
                      </a:cubicBezTo>
                      <a:cubicBezTo>
                        <a:pt x="478282" y="301331"/>
                        <a:pt x="479843" y="309658"/>
                        <a:pt x="480364" y="317985"/>
                      </a:cubicBezTo>
                      <a:cubicBezTo>
                        <a:pt x="488170" y="369508"/>
                        <a:pt x="501702" y="420511"/>
                        <a:pt x="523040" y="467870"/>
                      </a:cubicBezTo>
                      <a:cubicBezTo>
                        <a:pt x="513672" y="351293"/>
                        <a:pt x="504304" y="237839"/>
                        <a:pt x="493895" y="129588"/>
                      </a:cubicBezTo>
                      <a:cubicBezTo>
                        <a:pt x="452781" y="104087"/>
                        <a:pt x="425197" y="54125"/>
                        <a:pt x="408023" y="520"/>
                      </a:cubicBezTo>
                      <a:cubicBezTo>
                        <a:pt x="398655" y="52564"/>
                        <a:pt x="377317" y="98362"/>
                        <a:pt x="329957" y="100964"/>
                      </a:cubicBezTo>
                      <a:cubicBezTo>
                        <a:pt x="297690" y="103046"/>
                        <a:pt x="283118" y="77024"/>
                        <a:pt x="277393" y="41114"/>
                      </a:cubicBezTo>
                      <a:cubicBezTo>
                        <a:pt x="270627" y="69738"/>
                        <a:pt x="258657" y="117618"/>
                        <a:pt x="231595" y="124384"/>
                      </a:cubicBezTo>
                      <a:cubicBezTo>
                        <a:pt x="192041" y="133752"/>
                        <a:pt x="178510" y="68177"/>
                        <a:pt x="174347" y="0"/>
                      </a:cubicBezTo>
                      <a:cubicBezTo>
                        <a:pt x="171224" y="13011"/>
                        <a:pt x="167581" y="26022"/>
                        <a:pt x="162897" y="38512"/>
                      </a:cubicBezTo>
                      <a:cubicBezTo>
                        <a:pt x="153008" y="68177"/>
                        <a:pt x="138957" y="122822"/>
                        <a:pt x="101485" y="128027"/>
                      </a:cubicBezTo>
                      <a:cubicBezTo>
                        <a:pt x="86392" y="130109"/>
                        <a:pt x="74943" y="124384"/>
                        <a:pt x="66096" y="113455"/>
                      </a:cubicBezTo>
                      <a:cubicBezTo>
                        <a:pt x="42676" y="258135"/>
                        <a:pt x="20297" y="415827"/>
                        <a:pt x="0" y="581325"/>
                      </a:cubicBezTo>
                      <a:cubicBezTo>
                        <a:pt x="5204" y="593815"/>
                        <a:pt x="11450" y="605265"/>
                        <a:pt x="19777" y="614112"/>
                      </a:cubicBezTo>
                      <a:lnTo>
                        <a:pt x="19777" y="614112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8" name="Freeform: Shape 1147">
                  <a:extLst>
                    <a:ext uri="{FF2B5EF4-FFF2-40B4-BE49-F238E27FC236}">
                      <a16:creationId xmlns:a16="http://schemas.microsoft.com/office/drawing/2014/main" id="{25ABAA3D-EBCD-44F2-B310-D1E9FD7FC1C0}"/>
                    </a:ext>
                  </a:extLst>
                </p:cNvPr>
                <p:cNvSpPr/>
                <p:nvPr/>
              </p:nvSpPr>
              <p:spPr>
                <a:xfrm>
                  <a:off x="1447626" y="4798044"/>
                  <a:ext cx="608912" cy="634930"/>
                </a:xfrm>
                <a:custGeom>
                  <a:avLst/>
                  <a:gdLst>
                    <a:gd name="connsiteX0" fmla="*/ 25501 w 608911"/>
                    <a:gd name="connsiteY0" fmla="*/ 616715 h 634929"/>
                    <a:gd name="connsiteX1" fmla="*/ 56727 w 608911"/>
                    <a:gd name="connsiteY1" fmla="*/ 535006 h 634929"/>
                    <a:gd name="connsiteX2" fmla="*/ 92117 w 608911"/>
                    <a:gd name="connsiteY2" fmla="*/ 386162 h 634929"/>
                    <a:gd name="connsiteX3" fmla="*/ 123864 w 608911"/>
                    <a:gd name="connsiteY3" fmla="*/ 390326 h 634929"/>
                    <a:gd name="connsiteX4" fmla="*/ 144161 w 608911"/>
                    <a:gd name="connsiteY4" fmla="*/ 635450 h 634929"/>
                    <a:gd name="connsiteX5" fmla="*/ 191001 w 608911"/>
                    <a:gd name="connsiteY5" fmla="*/ 515230 h 634929"/>
                    <a:gd name="connsiteX6" fmla="*/ 233156 w 608911"/>
                    <a:gd name="connsiteY6" fmla="*/ 374192 h 634929"/>
                    <a:gd name="connsiteX7" fmla="*/ 264902 w 608911"/>
                    <a:gd name="connsiteY7" fmla="*/ 378355 h 634929"/>
                    <a:gd name="connsiteX8" fmla="*/ 261780 w 608911"/>
                    <a:gd name="connsiteY8" fmla="*/ 480361 h 634929"/>
                    <a:gd name="connsiteX9" fmla="*/ 294567 w 608911"/>
                    <a:gd name="connsiteY9" fmla="*/ 579764 h 634929"/>
                    <a:gd name="connsiteX10" fmla="*/ 345050 w 608911"/>
                    <a:gd name="connsiteY10" fmla="*/ 374192 h 634929"/>
                    <a:gd name="connsiteX11" fmla="*/ 376797 w 608911"/>
                    <a:gd name="connsiteY11" fmla="*/ 378355 h 634929"/>
                    <a:gd name="connsiteX12" fmla="*/ 384083 w 608911"/>
                    <a:gd name="connsiteY12" fmla="*/ 488167 h 634929"/>
                    <a:gd name="connsiteX13" fmla="*/ 446535 w 608911"/>
                    <a:gd name="connsiteY13" fmla="*/ 560507 h 634929"/>
                    <a:gd name="connsiteX14" fmla="*/ 473598 w 608911"/>
                    <a:gd name="connsiteY14" fmla="*/ 352854 h 634929"/>
                    <a:gd name="connsiteX15" fmla="*/ 504824 w 608911"/>
                    <a:gd name="connsiteY15" fmla="*/ 352854 h 634929"/>
                    <a:gd name="connsiteX16" fmla="*/ 613075 w 608911"/>
                    <a:gd name="connsiteY16" fmla="*/ 587050 h 634929"/>
                    <a:gd name="connsiteX17" fmla="*/ 578727 w 608911"/>
                    <a:gd name="connsiteY17" fmla="*/ 95760 h 634929"/>
                    <a:gd name="connsiteX18" fmla="*/ 530846 w 608911"/>
                    <a:gd name="connsiteY18" fmla="*/ 0 h 634929"/>
                    <a:gd name="connsiteX19" fmla="*/ 498579 w 608911"/>
                    <a:gd name="connsiteY19" fmla="*/ 102525 h 634929"/>
                    <a:gd name="connsiteX20" fmla="*/ 480364 w 608911"/>
                    <a:gd name="connsiteY20" fmla="*/ 109811 h 634929"/>
                    <a:gd name="connsiteX21" fmla="*/ 422075 w 608911"/>
                    <a:gd name="connsiteY21" fmla="*/ 37992 h 634929"/>
                    <a:gd name="connsiteX22" fmla="*/ 354418 w 608911"/>
                    <a:gd name="connsiteY22" fmla="*/ 152487 h 634929"/>
                    <a:gd name="connsiteX23" fmla="*/ 279475 w 608911"/>
                    <a:gd name="connsiteY23" fmla="*/ 59329 h 634929"/>
                    <a:gd name="connsiteX24" fmla="*/ 212338 w 608911"/>
                    <a:gd name="connsiteY24" fmla="*/ 184234 h 634929"/>
                    <a:gd name="connsiteX25" fmla="*/ 189439 w 608911"/>
                    <a:gd name="connsiteY25" fmla="*/ 184234 h 634929"/>
                    <a:gd name="connsiteX26" fmla="*/ 154570 w 608911"/>
                    <a:gd name="connsiteY26" fmla="*/ 86392 h 634929"/>
                    <a:gd name="connsiteX27" fmla="*/ 146243 w 608911"/>
                    <a:gd name="connsiteY27" fmla="*/ 11449 h 634929"/>
                    <a:gd name="connsiteX28" fmla="*/ 88474 w 608911"/>
                    <a:gd name="connsiteY28" fmla="*/ 195683 h 634929"/>
                    <a:gd name="connsiteX29" fmla="*/ 66616 w 608911"/>
                    <a:gd name="connsiteY29" fmla="*/ 201408 h 634929"/>
                    <a:gd name="connsiteX30" fmla="*/ 43717 w 608911"/>
                    <a:gd name="connsiteY30" fmla="*/ 181631 h 634929"/>
                    <a:gd name="connsiteX31" fmla="*/ 0 w 608911"/>
                    <a:gd name="connsiteY31" fmla="*/ 605265 h 634929"/>
                    <a:gd name="connsiteX32" fmla="*/ 25501 w 608911"/>
                    <a:gd name="connsiteY32" fmla="*/ 616715 h 634929"/>
                    <a:gd name="connsiteX33" fmla="*/ 25501 w 608911"/>
                    <a:gd name="connsiteY33" fmla="*/ 616715 h 634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08911" h="634929">
                      <a:moveTo>
                        <a:pt x="25501" y="616715"/>
                      </a:moveTo>
                      <a:cubicBezTo>
                        <a:pt x="39553" y="591213"/>
                        <a:pt x="48921" y="563110"/>
                        <a:pt x="56727" y="535006"/>
                      </a:cubicBezTo>
                      <a:cubicBezTo>
                        <a:pt x="69738" y="486085"/>
                        <a:pt x="76504" y="434563"/>
                        <a:pt x="92117" y="386162"/>
                      </a:cubicBezTo>
                      <a:cubicBezTo>
                        <a:pt x="97322" y="369508"/>
                        <a:pt x="124905" y="371590"/>
                        <a:pt x="123864" y="390326"/>
                      </a:cubicBezTo>
                      <a:cubicBezTo>
                        <a:pt x="119180" y="468911"/>
                        <a:pt x="110333" y="561548"/>
                        <a:pt x="144161" y="635450"/>
                      </a:cubicBezTo>
                      <a:cubicBezTo>
                        <a:pt x="168622" y="600581"/>
                        <a:pt x="177469" y="554783"/>
                        <a:pt x="191001" y="515230"/>
                      </a:cubicBezTo>
                      <a:cubicBezTo>
                        <a:pt x="207134" y="468911"/>
                        <a:pt x="221706" y="422072"/>
                        <a:pt x="233156" y="374192"/>
                      </a:cubicBezTo>
                      <a:cubicBezTo>
                        <a:pt x="237319" y="356497"/>
                        <a:pt x="264902" y="360140"/>
                        <a:pt x="264902" y="378355"/>
                      </a:cubicBezTo>
                      <a:cubicBezTo>
                        <a:pt x="264382" y="412184"/>
                        <a:pt x="261780" y="446533"/>
                        <a:pt x="261780" y="480361"/>
                      </a:cubicBezTo>
                      <a:cubicBezTo>
                        <a:pt x="261780" y="493892"/>
                        <a:pt x="273230" y="620357"/>
                        <a:pt x="294567" y="579764"/>
                      </a:cubicBezTo>
                      <a:cubicBezTo>
                        <a:pt x="327355" y="516791"/>
                        <a:pt x="329957" y="442369"/>
                        <a:pt x="345050" y="374192"/>
                      </a:cubicBezTo>
                      <a:cubicBezTo>
                        <a:pt x="349213" y="356497"/>
                        <a:pt x="377317" y="360140"/>
                        <a:pt x="376797" y="378355"/>
                      </a:cubicBezTo>
                      <a:cubicBezTo>
                        <a:pt x="375235" y="414786"/>
                        <a:pt x="377837" y="452257"/>
                        <a:pt x="384083" y="488167"/>
                      </a:cubicBezTo>
                      <a:cubicBezTo>
                        <a:pt x="387205" y="505862"/>
                        <a:pt x="425718" y="631287"/>
                        <a:pt x="446535" y="560507"/>
                      </a:cubicBezTo>
                      <a:cubicBezTo>
                        <a:pt x="466312" y="492851"/>
                        <a:pt x="453301" y="419470"/>
                        <a:pt x="473598" y="352854"/>
                      </a:cubicBezTo>
                      <a:cubicBezTo>
                        <a:pt x="478802" y="336721"/>
                        <a:pt x="499099" y="338282"/>
                        <a:pt x="504824" y="352854"/>
                      </a:cubicBezTo>
                      <a:cubicBezTo>
                        <a:pt x="537612" y="439246"/>
                        <a:pt x="558950" y="523557"/>
                        <a:pt x="613075" y="587050"/>
                      </a:cubicBezTo>
                      <a:cubicBezTo>
                        <a:pt x="602146" y="422072"/>
                        <a:pt x="590697" y="256574"/>
                        <a:pt x="578727" y="95760"/>
                      </a:cubicBezTo>
                      <a:cubicBezTo>
                        <a:pt x="559470" y="65575"/>
                        <a:pt x="543857" y="33308"/>
                        <a:pt x="530846" y="0"/>
                      </a:cubicBezTo>
                      <a:cubicBezTo>
                        <a:pt x="526162" y="35910"/>
                        <a:pt x="516274" y="71299"/>
                        <a:pt x="498579" y="102525"/>
                      </a:cubicBezTo>
                      <a:cubicBezTo>
                        <a:pt x="495457" y="108250"/>
                        <a:pt x="486609" y="112414"/>
                        <a:pt x="480364" y="109811"/>
                      </a:cubicBezTo>
                      <a:cubicBezTo>
                        <a:pt x="451219" y="97842"/>
                        <a:pt x="433004" y="70779"/>
                        <a:pt x="422075" y="37992"/>
                      </a:cubicBezTo>
                      <a:cubicBezTo>
                        <a:pt x="411666" y="95760"/>
                        <a:pt x="391889" y="146242"/>
                        <a:pt x="354418" y="152487"/>
                      </a:cubicBezTo>
                      <a:cubicBezTo>
                        <a:pt x="307578" y="160814"/>
                        <a:pt x="287282" y="115536"/>
                        <a:pt x="279475" y="59329"/>
                      </a:cubicBezTo>
                      <a:cubicBezTo>
                        <a:pt x="267505" y="106689"/>
                        <a:pt x="248769" y="150926"/>
                        <a:pt x="212338" y="184234"/>
                      </a:cubicBezTo>
                      <a:cubicBezTo>
                        <a:pt x="206093" y="189958"/>
                        <a:pt x="195684" y="190999"/>
                        <a:pt x="189439" y="184234"/>
                      </a:cubicBezTo>
                      <a:cubicBezTo>
                        <a:pt x="163938" y="157171"/>
                        <a:pt x="158213" y="122302"/>
                        <a:pt x="154570" y="86392"/>
                      </a:cubicBezTo>
                      <a:cubicBezTo>
                        <a:pt x="151968" y="61411"/>
                        <a:pt x="148845" y="36430"/>
                        <a:pt x="146243" y="11449"/>
                      </a:cubicBezTo>
                      <a:cubicBezTo>
                        <a:pt x="134793" y="74942"/>
                        <a:pt x="121262" y="138435"/>
                        <a:pt x="88474" y="195683"/>
                      </a:cubicBezTo>
                      <a:cubicBezTo>
                        <a:pt x="84311" y="202969"/>
                        <a:pt x="73902" y="206092"/>
                        <a:pt x="66616" y="201408"/>
                      </a:cubicBezTo>
                      <a:cubicBezTo>
                        <a:pt x="57768" y="196203"/>
                        <a:pt x="50482" y="188918"/>
                        <a:pt x="43717" y="181631"/>
                      </a:cubicBezTo>
                      <a:cubicBezTo>
                        <a:pt x="27583" y="318506"/>
                        <a:pt x="13011" y="460584"/>
                        <a:pt x="0" y="605265"/>
                      </a:cubicBezTo>
                      <a:cubicBezTo>
                        <a:pt x="5204" y="625562"/>
                        <a:pt x="13531" y="637532"/>
                        <a:pt x="25501" y="616715"/>
                      </a:cubicBezTo>
                      <a:lnTo>
                        <a:pt x="25501" y="616715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49" name="Freeform: Shape 1148">
                  <a:extLst>
                    <a:ext uri="{FF2B5EF4-FFF2-40B4-BE49-F238E27FC236}">
                      <a16:creationId xmlns:a16="http://schemas.microsoft.com/office/drawing/2014/main" id="{33E5DBB1-1216-4F6B-82BD-BC355F4B5B0A}"/>
                    </a:ext>
                  </a:extLst>
                </p:cNvPr>
                <p:cNvSpPr/>
                <p:nvPr/>
              </p:nvSpPr>
              <p:spPr>
                <a:xfrm>
                  <a:off x="1411195" y="5226361"/>
                  <a:ext cx="676569" cy="739017"/>
                </a:xfrm>
                <a:custGeom>
                  <a:avLst/>
                  <a:gdLst>
                    <a:gd name="connsiteX0" fmla="*/ 26542 w 676568"/>
                    <a:gd name="connsiteY0" fmla="*/ 655227 h 739016"/>
                    <a:gd name="connsiteX1" fmla="*/ 47360 w 676568"/>
                    <a:gd name="connsiteY1" fmla="*/ 591213 h 739016"/>
                    <a:gd name="connsiteX2" fmla="*/ 78066 w 676568"/>
                    <a:gd name="connsiteY2" fmla="*/ 487647 h 739016"/>
                    <a:gd name="connsiteX3" fmla="*/ 109812 w 676568"/>
                    <a:gd name="connsiteY3" fmla="*/ 491810 h 739016"/>
                    <a:gd name="connsiteX4" fmla="*/ 127507 w 676568"/>
                    <a:gd name="connsiteY4" fmla="*/ 740578 h 739016"/>
                    <a:gd name="connsiteX5" fmla="*/ 166019 w 676568"/>
                    <a:gd name="connsiteY5" fmla="*/ 614633 h 739016"/>
                    <a:gd name="connsiteX6" fmla="*/ 211818 w 676568"/>
                    <a:gd name="connsiteY6" fmla="*/ 475156 h 739016"/>
                    <a:gd name="connsiteX7" fmla="*/ 243565 w 676568"/>
                    <a:gd name="connsiteY7" fmla="*/ 479320 h 739016"/>
                    <a:gd name="connsiteX8" fmla="*/ 243044 w 676568"/>
                    <a:gd name="connsiteY8" fmla="*/ 587050 h 739016"/>
                    <a:gd name="connsiteX9" fmla="*/ 299772 w 676568"/>
                    <a:gd name="connsiteY9" fmla="*/ 677085 h 739016"/>
                    <a:gd name="connsiteX10" fmla="*/ 354938 w 676568"/>
                    <a:gd name="connsiteY10" fmla="*/ 469952 h 739016"/>
                    <a:gd name="connsiteX11" fmla="*/ 386685 w 676568"/>
                    <a:gd name="connsiteY11" fmla="*/ 474115 h 739016"/>
                    <a:gd name="connsiteX12" fmla="*/ 418952 w 676568"/>
                    <a:gd name="connsiteY12" fmla="*/ 692698 h 739016"/>
                    <a:gd name="connsiteX13" fmla="*/ 466832 w 676568"/>
                    <a:gd name="connsiteY13" fmla="*/ 595377 h 739016"/>
                    <a:gd name="connsiteX14" fmla="*/ 486609 w 676568"/>
                    <a:gd name="connsiteY14" fmla="*/ 514189 h 739016"/>
                    <a:gd name="connsiteX15" fmla="*/ 493375 w 676568"/>
                    <a:gd name="connsiteY15" fmla="*/ 452778 h 739016"/>
                    <a:gd name="connsiteX16" fmla="*/ 525121 w 676568"/>
                    <a:gd name="connsiteY16" fmla="*/ 456941 h 739016"/>
                    <a:gd name="connsiteX17" fmla="*/ 519397 w 676568"/>
                    <a:gd name="connsiteY17" fmla="*/ 522516 h 739016"/>
                    <a:gd name="connsiteX18" fmla="*/ 539173 w 676568"/>
                    <a:gd name="connsiteY18" fmla="*/ 639093 h 739016"/>
                    <a:gd name="connsiteX19" fmla="*/ 571440 w 676568"/>
                    <a:gd name="connsiteY19" fmla="*/ 585489 h 739016"/>
                    <a:gd name="connsiteX20" fmla="*/ 576645 w 676568"/>
                    <a:gd name="connsiteY20" fmla="*/ 459543 h 739016"/>
                    <a:gd name="connsiteX21" fmla="*/ 608391 w 676568"/>
                    <a:gd name="connsiteY21" fmla="*/ 455380 h 739016"/>
                    <a:gd name="connsiteX22" fmla="*/ 680732 w 676568"/>
                    <a:gd name="connsiteY22" fmla="*/ 673962 h 739016"/>
                    <a:gd name="connsiteX23" fmla="*/ 652628 w 676568"/>
                    <a:gd name="connsiteY23" fmla="*/ 207133 h 739016"/>
                    <a:gd name="connsiteX24" fmla="*/ 535010 w 676568"/>
                    <a:gd name="connsiteY24" fmla="*/ 0 h 739016"/>
                    <a:gd name="connsiteX25" fmla="*/ 465792 w 676568"/>
                    <a:gd name="connsiteY25" fmla="*/ 189438 h 739016"/>
                    <a:gd name="connsiteX26" fmla="*/ 389807 w 676568"/>
                    <a:gd name="connsiteY26" fmla="*/ 93158 h 739016"/>
                    <a:gd name="connsiteX27" fmla="*/ 313303 w 676568"/>
                    <a:gd name="connsiteY27" fmla="*/ 196724 h 739016"/>
                    <a:gd name="connsiteX28" fmla="*/ 262821 w 676568"/>
                    <a:gd name="connsiteY28" fmla="*/ 78585 h 739016"/>
                    <a:gd name="connsiteX29" fmla="*/ 244085 w 676568"/>
                    <a:gd name="connsiteY29" fmla="*/ 135313 h 739016"/>
                    <a:gd name="connsiteX30" fmla="*/ 188398 w 676568"/>
                    <a:gd name="connsiteY30" fmla="*/ 246686 h 739016"/>
                    <a:gd name="connsiteX31" fmla="*/ 162897 w 676568"/>
                    <a:gd name="connsiteY31" fmla="*/ 243563 h 739016"/>
                    <a:gd name="connsiteX32" fmla="*/ 125425 w 676568"/>
                    <a:gd name="connsiteY32" fmla="*/ 119700 h 739016"/>
                    <a:gd name="connsiteX33" fmla="*/ 81188 w 676568"/>
                    <a:gd name="connsiteY33" fmla="*/ 215460 h 739016"/>
                    <a:gd name="connsiteX34" fmla="*/ 30706 w 676568"/>
                    <a:gd name="connsiteY34" fmla="*/ 233154 h 739016"/>
                    <a:gd name="connsiteX35" fmla="*/ 0 w 676568"/>
                    <a:gd name="connsiteY35" fmla="*/ 699984 h 739016"/>
                    <a:gd name="connsiteX36" fmla="*/ 26542 w 676568"/>
                    <a:gd name="connsiteY36" fmla="*/ 655227 h 739016"/>
                    <a:gd name="connsiteX37" fmla="*/ 26542 w 676568"/>
                    <a:gd name="connsiteY37" fmla="*/ 655227 h 73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676568" h="739016">
                      <a:moveTo>
                        <a:pt x="26542" y="655227"/>
                      </a:moveTo>
                      <a:cubicBezTo>
                        <a:pt x="34349" y="633889"/>
                        <a:pt x="41114" y="613071"/>
                        <a:pt x="47360" y="591213"/>
                      </a:cubicBezTo>
                      <a:cubicBezTo>
                        <a:pt x="57248" y="556344"/>
                        <a:pt x="67136" y="521995"/>
                        <a:pt x="78066" y="487647"/>
                      </a:cubicBezTo>
                      <a:cubicBezTo>
                        <a:pt x="83790" y="470472"/>
                        <a:pt x="110333" y="473075"/>
                        <a:pt x="109812" y="491810"/>
                      </a:cubicBezTo>
                      <a:cubicBezTo>
                        <a:pt x="108251" y="575600"/>
                        <a:pt x="110853" y="658349"/>
                        <a:pt x="127507" y="740578"/>
                      </a:cubicBezTo>
                      <a:cubicBezTo>
                        <a:pt x="146763" y="702586"/>
                        <a:pt x="155090" y="652104"/>
                        <a:pt x="166019" y="614633"/>
                      </a:cubicBezTo>
                      <a:cubicBezTo>
                        <a:pt x="180071" y="567794"/>
                        <a:pt x="194123" y="520955"/>
                        <a:pt x="211818" y="475156"/>
                      </a:cubicBezTo>
                      <a:cubicBezTo>
                        <a:pt x="218063" y="459023"/>
                        <a:pt x="243565" y="460064"/>
                        <a:pt x="243565" y="479320"/>
                      </a:cubicBezTo>
                      <a:cubicBezTo>
                        <a:pt x="243044" y="515230"/>
                        <a:pt x="240962" y="551140"/>
                        <a:pt x="243044" y="587050"/>
                      </a:cubicBezTo>
                      <a:cubicBezTo>
                        <a:pt x="243565" y="600061"/>
                        <a:pt x="265943" y="746823"/>
                        <a:pt x="299772" y="677085"/>
                      </a:cubicBezTo>
                      <a:cubicBezTo>
                        <a:pt x="331519" y="612031"/>
                        <a:pt x="334641" y="538649"/>
                        <a:pt x="354938" y="469952"/>
                      </a:cubicBezTo>
                      <a:cubicBezTo>
                        <a:pt x="360143" y="453298"/>
                        <a:pt x="388767" y="455380"/>
                        <a:pt x="386685" y="474115"/>
                      </a:cubicBezTo>
                      <a:cubicBezTo>
                        <a:pt x="378358" y="541252"/>
                        <a:pt x="381481" y="634409"/>
                        <a:pt x="418952" y="692698"/>
                      </a:cubicBezTo>
                      <a:cubicBezTo>
                        <a:pt x="433524" y="715597"/>
                        <a:pt x="464751" y="604224"/>
                        <a:pt x="466832" y="595377"/>
                      </a:cubicBezTo>
                      <a:cubicBezTo>
                        <a:pt x="472557" y="567794"/>
                        <a:pt x="480884" y="541252"/>
                        <a:pt x="486609" y="514189"/>
                      </a:cubicBezTo>
                      <a:cubicBezTo>
                        <a:pt x="487650" y="490249"/>
                        <a:pt x="489732" y="468911"/>
                        <a:pt x="493375" y="452778"/>
                      </a:cubicBezTo>
                      <a:cubicBezTo>
                        <a:pt x="497538" y="434563"/>
                        <a:pt x="524601" y="439246"/>
                        <a:pt x="525121" y="456941"/>
                      </a:cubicBezTo>
                      <a:cubicBezTo>
                        <a:pt x="525642" y="478799"/>
                        <a:pt x="523040" y="500658"/>
                        <a:pt x="519397" y="522516"/>
                      </a:cubicBezTo>
                      <a:cubicBezTo>
                        <a:pt x="519917" y="563110"/>
                        <a:pt x="527203" y="604745"/>
                        <a:pt x="539173" y="639093"/>
                      </a:cubicBezTo>
                      <a:cubicBezTo>
                        <a:pt x="565195" y="714556"/>
                        <a:pt x="569879" y="616194"/>
                        <a:pt x="571440" y="585489"/>
                      </a:cubicBezTo>
                      <a:cubicBezTo>
                        <a:pt x="573522" y="543333"/>
                        <a:pt x="580808" y="501698"/>
                        <a:pt x="576645" y="459543"/>
                      </a:cubicBezTo>
                      <a:cubicBezTo>
                        <a:pt x="575083" y="441328"/>
                        <a:pt x="605269" y="437165"/>
                        <a:pt x="608391" y="455380"/>
                      </a:cubicBezTo>
                      <a:cubicBezTo>
                        <a:pt x="620882" y="527720"/>
                        <a:pt x="635454" y="614112"/>
                        <a:pt x="680732" y="673962"/>
                      </a:cubicBezTo>
                      <a:cubicBezTo>
                        <a:pt x="672405" y="523557"/>
                        <a:pt x="663037" y="366386"/>
                        <a:pt x="652628" y="207133"/>
                      </a:cubicBezTo>
                      <a:cubicBezTo>
                        <a:pt x="591737" y="153007"/>
                        <a:pt x="563634" y="79626"/>
                        <a:pt x="535010" y="0"/>
                      </a:cubicBezTo>
                      <a:cubicBezTo>
                        <a:pt x="531367" y="79626"/>
                        <a:pt x="525642" y="193081"/>
                        <a:pt x="465792" y="189438"/>
                      </a:cubicBezTo>
                      <a:cubicBezTo>
                        <a:pt x="422595" y="186836"/>
                        <a:pt x="400737" y="143640"/>
                        <a:pt x="389807" y="93158"/>
                      </a:cubicBezTo>
                      <a:cubicBezTo>
                        <a:pt x="377317" y="148324"/>
                        <a:pt x="355459" y="196724"/>
                        <a:pt x="313303" y="196724"/>
                      </a:cubicBezTo>
                      <a:cubicBezTo>
                        <a:pt x="274271" y="196724"/>
                        <a:pt x="263862" y="138956"/>
                        <a:pt x="262821" y="78585"/>
                      </a:cubicBezTo>
                      <a:cubicBezTo>
                        <a:pt x="256576" y="97321"/>
                        <a:pt x="250330" y="116577"/>
                        <a:pt x="244085" y="135313"/>
                      </a:cubicBezTo>
                      <a:cubicBezTo>
                        <a:pt x="231074" y="176948"/>
                        <a:pt x="219625" y="215460"/>
                        <a:pt x="188398" y="246686"/>
                      </a:cubicBezTo>
                      <a:cubicBezTo>
                        <a:pt x="181112" y="253972"/>
                        <a:pt x="168622" y="252411"/>
                        <a:pt x="162897" y="243563"/>
                      </a:cubicBezTo>
                      <a:cubicBezTo>
                        <a:pt x="139997" y="206092"/>
                        <a:pt x="129589" y="163416"/>
                        <a:pt x="125425" y="119700"/>
                      </a:cubicBezTo>
                      <a:cubicBezTo>
                        <a:pt x="116578" y="155089"/>
                        <a:pt x="103567" y="188397"/>
                        <a:pt x="81188" y="215460"/>
                      </a:cubicBezTo>
                      <a:cubicBezTo>
                        <a:pt x="59850" y="240961"/>
                        <a:pt x="43717" y="243043"/>
                        <a:pt x="30706" y="233154"/>
                      </a:cubicBezTo>
                      <a:cubicBezTo>
                        <a:pt x="17695" y="387203"/>
                        <a:pt x="7286" y="543333"/>
                        <a:pt x="0" y="699984"/>
                      </a:cubicBezTo>
                      <a:cubicBezTo>
                        <a:pt x="15613" y="676565"/>
                        <a:pt x="30185" y="645338"/>
                        <a:pt x="26542" y="655227"/>
                      </a:cubicBezTo>
                      <a:lnTo>
                        <a:pt x="26542" y="655227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6E99F45C-008C-426F-9B27-033ABDC83380}"/>
                    </a:ext>
                  </a:extLst>
                </p:cNvPr>
                <p:cNvSpPr/>
                <p:nvPr/>
              </p:nvSpPr>
              <p:spPr>
                <a:xfrm>
                  <a:off x="1398184" y="6324477"/>
                  <a:ext cx="744226" cy="796264"/>
                </a:xfrm>
                <a:custGeom>
                  <a:avLst/>
                  <a:gdLst>
                    <a:gd name="connsiteX0" fmla="*/ 7286 w 744225"/>
                    <a:gd name="connsiteY0" fmla="*/ 780651 h 796264"/>
                    <a:gd name="connsiteX1" fmla="*/ 35910 w 744225"/>
                    <a:gd name="connsiteY1" fmla="*/ 737976 h 796264"/>
                    <a:gd name="connsiteX2" fmla="*/ 62452 w 744225"/>
                    <a:gd name="connsiteY2" fmla="*/ 665115 h 796264"/>
                    <a:gd name="connsiteX3" fmla="*/ 93679 w 744225"/>
                    <a:gd name="connsiteY3" fmla="*/ 554262 h 796264"/>
                    <a:gd name="connsiteX4" fmla="*/ 124905 w 744225"/>
                    <a:gd name="connsiteY4" fmla="*/ 562590 h 796264"/>
                    <a:gd name="connsiteX5" fmla="*/ 146763 w 744225"/>
                    <a:gd name="connsiteY5" fmla="*/ 797306 h 796264"/>
                    <a:gd name="connsiteX6" fmla="*/ 197766 w 744225"/>
                    <a:gd name="connsiteY6" fmla="*/ 657309 h 796264"/>
                    <a:gd name="connsiteX7" fmla="*/ 245647 w 744225"/>
                    <a:gd name="connsiteY7" fmla="*/ 526160 h 796264"/>
                    <a:gd name="connsiteX8" fmla="*/ 275832 w 744225"/>
                    <a:gd name="connsiteY8" fmla="*/ 534486 h 796264"/>
                    <a:gd name="connsiteX9" fmla="*/ 273230 w 744225"/>
                    <a:gd name="connsiteY9" fmla="*/ 644818 h 796264"/>
                    <a:gd name="connsiteX10" fmla="*/ 332039 w 744225"/>
                    <a:gd name="connsiteY10" fmla="*/ 721322 h 796264"/>
                    <a:gd name="connsiteX11" fmla="*/ 389287 w 744225"/>
                    <a:gd name="connsiteY11" fmla="*/ 516271 h 796264"/>
                    <a:gd name="connsiteX12" fmla="*/ 421034 w 744225"/>
                    <a:gd name="connsiteY12" fmla="*/ 520434 h 796264"/>
                    <a:gd name="connsiteX13" fmla="*/ 428840 w 744225"/>
                    <a:gd name="connsiteY13" fmla="*/ 683851 h 796264"/>
                    <a:gd name="connsiteX14" fmla="*/ 498059 w 744225"/>
                    <a:gd name="connsiteY14" fmla="*/ 625562 h 796264"/>
                    <a:gd name="connsiteX15" fmla="*/ 537612 w 744225"/>
                    <a:gd name="connsiteY15" fmla="*/ 482443 h 796264"/>
                    <a:gd name="connsiteX16" fmla="*/ 568838 w 744225"/>
                    <a:gd name="connsiteY16" fmla="*/ 482443 h 796264"/>
                    <a:gd name="connsiteX17" fmla="*/ 580288 w 744225"/>
                    <a:gd name="connsiteY17" fmla="*/ 566753 h 796264"/>
                    <a:gd name="connsiteX18" fmla="*/ 581329 w 744225"/>
                    <a:gd name="connsiteY18" fmla="*/ 618796 h 796264"/>
                    <a:gd name="connsiteX19" fmla="*/ 619321 w 744225"/>
                    <a:gd name="connsiteY19" fmla="*/ 688014 h 796264"/>
                    <a:gd name="connsiteX20" fmla="*/ 646383 w 744225"/>
                    <a:gd name="connsiteY20" fmla="*/ 515751 h 796264"/>
                    <a:gd name="connsiteX21" fmla="*/ 648986 w 744225"/>
                    <a:gd name="connsiteY21" fmla="*/ 473595 h 796264"/>
                    <a:gd name="connsiteX22" fmla="*/ 649506 w 744225"/>
                    <a:gd name="connsiteY22" fmla="*/ 469432 h 796264"/>
                    <a:gd name="connsiteX23" fmla="*/ 649506 w 744225"/>
                    <a:gd name="connsiteY23" fmla="*/ 469432 h 796264"/>
                    <a:gd name="connsiteX24" fmla="*/ 650026 w 744225"/>
                    <a:gd name="connsiteY24" fmla="*/ 465268 h 796264"/>
                    <a:gd name="connsiteX25" fmla="*/ 681773 w 744225"/>
                    <a:gd name="connsiteY25" fmla="*/ 469432 h 796264"/>
                    <a:gd name="connsiteX26" fmla="*/ 678130 w 744225"/>
                    <a:gd name="connsiteY26" fmla="*/ 529802 h 796264"/>
                    <a:gd name="connsiteX27" fmla="*/ 748389 w 744225"/>
                    <a:gd name="connsiteY27" fmla="*/ 732251 h 796264"/>
                    <a:gd name="connsiteX28" fmla="*/ 745267 w 744225"/>
                    <a:gd name="connsiteY28" fmla="*/ 641175 h 796264"/>
                    <a:gd name="connsiteX29" fmla="*/ 725490 w 744225"/>
                    <a:gd name="connsiteY29" fmla="*/ 190479 h 796264"/>
                    <a:gd name="connsiteX30" fmla="*/ 623484 w 744225"/>
                    <a:gd name="connsiteY30" fmla="*/ 51523 h 796264"/>
                    <a:gd name="connsiteX31" fmla="*/ 549582 w 744225"/>
                    <a:gd name="connsiteY31" fmla="*/ 176427 h 796264"/>
                    <a:gd name="connsiteX32" fmla="*/ 491813 w 744225"/>
                    <a:gd name="connsiteY32" fmla="*/ 124904 h 796264"/>
                    <a:gd name="connsiteX33" fmla="*/ 424157 w 744225"/>
                    <a:gd name="connsiteY33" fmla="*/ 196724 h 796264"/>
                    <a:gd name="connsiteX34" fmla="*/ 308099 w 744225"/>
                    <a:gd name="connsiteY34" fmla="*/ 23940 h 796264"/>
                    <a:gd name="connsiteX35" fmla="*/ 296129 w 744225"/>
                    <a:gd name="connsiteY35" fmla="*/ 88474 h 796264"/>
                    <a:gd name="connsiteX36" fmla="*/ 276352 w 744225"/>
                    <a:gd name="connsiteY36" fmla="*/ 192040 h 796264"/>
                    <a:gd name="connsiteX37" fmla="*/ 195684 w 744225"/>
                    <a:gd name="connsiteY37" fmla="*/ 245645 h 796264"/>
                    <a:gd name="connsiteX38" fmla="*/ 132712 w 744225"/>
                    <a:gd name="connsiteY38" fmla="*/ 71820 h 796264"/>
                    <a:gd name="connsiteX39" fmla="*/ 121782 w 744225"/>
                    <a:gd name="connsiteY39" fmla="*/ 0 h 796264"/>
                    <a:gd name="connsiteX40" fmla="*/ 33828 w 744225"/>
                    <a:gd name="connsiteY40" fmla="*/ 209735 h 796264"/>
                    <a:gd name="connsiteX41" fmla="*/ 0 w 744225"/>
                    <a:gd name="connsiteY41" fmla="*/ 234195 h 796264"/>
                    <a:gd name="connsiteX42" fmla="*/ 3122 w 744225"/>
                    <a:gd name="connsiteY42" fmla="*/ 402816 h 796264"/>
                    <a:gd name="connsiteX43" fmla="*/ 7286 w 744225"/>
                    <a:gd name="connsiteY43" fmla="*/ 780651 h 796264"/>
                    <a:gd name="connsiteX44" fmla="*/ 7286 w 744225"/>
                    <a:gd name="connsiteY44" fmla="*/ 780651 h 79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44225" h="796264">
                      <a:moveTo>
                        <a:pt x="7286" y="780651"/>
                      </a:moveTo>
                      <a:cubicBezTo>
                        <a:pt x="21338" y="763477"/>
                        <a:pt x="33308" y="743701"/>
                        <a:pt x="35910" y="737976"/>
                      </a:cubicBezTo>
                      <a:cubicBezTo>
                        <a:pt x="46319" y="714036"/>
                        <a:pt x="55166" y="690096"/>
                        <a:pt x="62452" y="665115"/>
                      </a:cubicBezTo>
                      <a:cubicBezTo>
                        <a:pt x="73382" y="628165"/>
                        <a:pt x="82749" y="591214"/>
                        <a:pt x="93679" y="554262"/>
                      </a:cubicBezTo>
                      <a:cubicBezTo>
                        <a:pt x="99924" y="533966"/>
                        <a:pt x="128027" y="542813"/>
                        <a:pt x="124905" y="562590"/>
                      </a:cubicBezTo>
                      <a:cubicBezTo>
                        <a:pt x="112935" y="643257"/>
                        <a:pt x="123864" y="720801"/>
                        <a:pt x="146763" y="797306"/>
                      </a:cubicBezTo>
                      <a:cubicBezTo>
                        <a:pt x="173306" y="757753"/>
                        <a:pt x="185276" y="699464"/>
                        <a:pt x="197766" y="657309"/>
                      </a:cubicBezTo>
                      <a:cubicBezTo>
                        <a:pt x="210777" y="612031"/>
                        <a:pt x="224829" y="568315"/>
                        <a:pt x="245647" y="526160"/>
                      </a:cubicBezTo>
                      <a:cubicBezTo>
                        <a:pt x="252412" y="512107"/>
                        <a:pt x="277393" y="518353"/>
                        <a:pt x="275832" y="534486"/>
                      </a:cubicBezTo>
                      <a:cubicBezTo>
                        <a:pt x="272189" y="570917"/>
                        <a:pt x="271148" y="608388"/>
                        <a:pt x="273230" y="644818"/>
                      </a:cubicBezTo>
                      <a:cubicBezTo>
                        <a:pt x="274791" y="670840"/>
                        <a:pt x="295608" y="800948"/>
                        <a:pt x="332039" y="721322"/>
                      </a:cubicBezTo>
                      <a:cubicBezTo>
                        <a:pt x="362224" y="655747"/>
                        <a:pt x="370031" y="584448"/>
                        <a:pt x="389287" y="516271"/>
                      </a:cubicBezTo>
                      <a:cubicBezTo>
                        <a:pt x="394492" y="498576"/>
                        <a:pt x="420513" y="502740"/>
                        <a:pt x="421034" y="520434"/>
                      </a:cubicBezTo>
                      <a:cubicBezTo>
                        <a:pt x="423116" y="572999"/>
                        <a:pt x="411146" y="633369"/>
                        <a:pt x="428840" y="683851"/>
                      </a:cubicBezTo>
                      <a:cubicBezTo>
                        <a:pt x="442372" y="722363"/>
                        <a:pt x="492854" y="636491"/>
                        <a:pt x="498059" y="625562"/>
                      </a:cubicBezTo>
                      <a:cubicBezTo>
                        <a:pt x="519397" y="580805"/>
                        <a:pt x="518876" y="528762"/>
                        <a:pt x="537612" y="482443"/>
                      </a:cubicBezTo>
                      <a:cubicBezTo>
                        <a:pt x="543337" y="467871"/>
                        <a:pt x="563634" y="466310"/>
                        <a:pt x="568838" y="482443"/>
                      </a:cubicBezTo>
                      <a:cubicBezTo>
                        <a:pt x="578206" y="510026"/>
                        <a:pt x="580288" y="537609"/>
                        <a:pt x="580288" y="566753"/>
                      </a:cubicBezTo>
                      <a:cubicBezTo>
                        <a:pt x="580288" y="583928"/>
                        <a:pt x="579767" y="601622"/>
                        <a:pt x="581329" y="618796"/>
                      </a:cubicBezTo>
                      <a:cubicBezTo>
                        <a:pt x="581329" y="617756"/>
                        <a:pt x="605789" y="714036"/>
                        <a:pt x="619321" y="688014"/>
                      </a:cubicBezTo>
                      <a:cubicBezTo>
                        <a:pt x="645863" y="634930"/>
                        <a:pt x="644302" y="574560"/>
                        <a:pt x="646383" y="515751"/>
                      </a:cubicBezTo>
                      <a:cubicBezTo>
                        <a:pt x="646383" y="501699"/>
                        <a:pt x="647424" y="487647"/>
                        <a:pt x="648986" y="473595"/>
                      </a:cubicBezTo>
                      <a:cubicBezTo>
                        <a:pt x="648986" y="472034"/>
                        <a:pt x="648986" y="470993"/>
                        <a:pt x="649506" y="469432"/>
                      </a:cubicBezTo>
                      <a:lnTo>
                        <a:pt x="649506" y="469432"/>
                      </a:lnTo>
                      <a:cubicBezTo>
                        <a:pt x="649506" y="467871"/>
                        <a:pt x="649506" y="466830"/>
                        <a:pt x="650026" y="465268"/>
                      </a:cubicBezTo>
                      <a:cubicBezTo>
                        <a:pt x="653149" y="447573"/>
                        <a:pt x="683855" y="451737"/>
                        <a:pt x="681773" y="469432"/>
                      </a:cubicBezTo>
                      <a:cubicBezTo>
                        <a:pt x="679691" y="488688"/>
                        <a:pt x="678650" y="508985"/>
                        <a:pt x="678130" y="529802"/>
                      </a:cubicBezTo>
                      <a:cubicBezTo>
                        <a:pt x="681773" y="596938"/>
                        <a:pt x="708836" y="669279"/>
                        <a:pt x="748389" y="732251"/>
                      </a:cubicBezTo>
                      <a:cubicBezTo>
                        <a:pt x="747348" y="702066"/>
                        <a:pt x="746828" y="671360"/>
                        <a:pt x="745267" y="641175"/>
                      </a:cubicBezTo>
                      <a:cubicBezTo>
                        <a:pt x="742144" y="556865"/>
                        <a:pt x="735378" y="397092"/>
                        <a:pt x="725490" y="190479"/>
                      </a:cubicBezTo>
                      <a:cubicBezTo>
                        <a:pt x="686977" y="146763"/>
                        <a:pt x="649506" y="101485"/>
                        <a:pt x="623484" y="51523"/>
                      </a:cubicBezTo>
                      <a:cubicBezTo>
                        <a:pt x="616718" y="120221"/>
                        <a:pt x="597982" y="180071"/>
                        <a:pt x="549582" y="176427"/>
                      </a:cubicBezTo>
                      <a:cubicBezTo>
                        <a:pt x="525642" y="174345"/>
                        <a:pt x="506386" y="154049"/>
                        <a:pt x="491813" y="124904"/>
                      </a:cubicBezTo>
                      <a:cubicBezTo>
                        <a:pt x="483486" y="169141"/>
                        <a:pt x="463710" y="200367"/>
                        <a:pt x="424157" y="196724"/>
                      </a:cubicBezTo>
                      <a:cubicBezTo>
                        <a:pt x="358581" y="191000"/>
                        <a:pt x="322671" y="106169"/>
                        <a:pt x="308099" y="23940"/>
                      </a:cubicBezTo>
                      <a:cubicBezTo>
                        <a:pt x="303415" y="45278"/>
                        <a:pt x="299252" y="66616"/>
                        <a:pt x="296129" y="88474"/>
                      </a:cubicBezTo>
                      <a:cubicBezTo>
                        <a:pt x="291445" y="122823"/>
                        <a:pt x="288322" y="159253"/>
                        <a:pt x="276352" y="192040"/>
                      </a:cubicBezTo>
                      <a:cubicBezTo>
                        <a:pt x="265423" y="221705"/>
                        <a:pt x="234197" y="277912"/>
                        <a:pt x="195684" y="245645"/>
                      </a:cubicBezTo>
                      <a:cubicBezTo>
                        <a:pt x="150927" y="208174"/>
                        <a:pt x="142079" y="124904"/>
                        <a:pt x="132712" y="71820"/>
                      </a:cubicBezTo>
                      <a:cubicBezTo>
                        <a:pt x="128548" y="47880"/>
                        <a:pt x="124905" y="23940"/>
                        <a:pt x="121782" y="0"/>
                      </a:cubicBezTo>
                      <a:cubicBezTo>
                        <a:pt x="107210" y="77025"/>
                        <a:pt x="87433" y="156130"/>
                        <a:pt x="33828" y="209735"/>
                      </a:cubicBezTo>
                      <a:cubicBezTo>
                        <a:pt x="23420" y="220144"/>
                        <a:pt x="11970" y="228471"/>
                        <a:pt x="0" y="234195"/>
                      </a:cubicBezTo>
                      <a:cubicBezTo>
                        <a:pt x="520" y="290923"/>
                        <a:pt x="1561" y="347650"/>
                        <a:pt x="3122" y="402816"/>
                      </a:cubicBezTo>
                      <a:cubicBezTo>
                        <a:pt x="3643" y="528762"/>
                        <a:pt x="5204" y="654707"/>
                        <a:pt x="7286" y="780651"/>
                      </a:cubicBezTo>
                      <a:lnTo>
                        <a:pt x="7286" y="780651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86DD6D07-67E8-4426-A320-384ED0566DAA}"/>
                    </a:ext>
                  </a:extLst>
                </p:cNvPr>
                <p:cNvSpPr/>
                <p:nvPr/>
              </p:nvSpPr>
              <p:spPr>
                <a:xfrm>
                  <a:off x="1407031" y="6889669"/>
                  <a:ext cx="744226" cy="827490"/>
                </a:xfrm>
                <a:custGeom>
                  <a:avLst/>
                  <a:gdLst>
                    <a:gd name="connsiteX0" fmla="*/ 44757 w 744225"/>
                    <a:gd name="connsiteY0" fmla="*/ 804591 h 827490"/>
                    <a:gd name="connsiteX1" fmla="*/ 61412 w 744225"/>
                    <a:gd name="connsiteY1" fmla="*/ 762436 h 827490"/>
                    <a:gd name="connsiteX2" fmla="*/ 78066 w 744225"/>
                    <a:gd name="connsiteY2" fmla="*/ 696341 h 827490"/>
                    <a:gd name="connsiteX3" fmla="*/ 113455 w 744225"/>
                    <a:gd name="connsiteY3" fmla="*/ 530322 h 827490"/>
                    <a:gd name="connsiteX4" fmla="*/ 145202 w 744225"/>
                    <a:gd name="connsiteY4" fmla="*/ 534486 h 827490"/>
                    <a:gd name="connsiteX5" fmla="*/ 170183 w 744225"/>
                    <a:gd name="connsiteY5" fmla="*/ 717158 h 827490"/>
                    <a:gd name="connsiteX6" fmla="*/ 215461 w 744225"/>
                    <a:gd name="connsiteY6" fmla="*/ 765038 h 827490"/>
                    <a:gd name="connsiteX7" fmla="*/ 236278 w 744225"/>
                    <a:gd name="connsiteY7" fmla="*/ 711433 h 827490"/>
                    <a:gd name="connsiteX8" fmla="*/ 291965 w 744225"/>
                    <a:gd name="connsiteY8" fmla="*/ 516791 h 827490"/>
                    <a:gd name="connsiteX9" fmla="*/ 322151 w 744225"/>
                    <a:gd name="connsiteY9" fmla="*/ 525118 h 827490"/>
                    <a:gd name="connsiteX10" fmla="*/ 359102 w 744225"/>
                    <a:gd name="connsiteY10" fmla="*/ 759313 h 827490"/>
                    <a:gd name="connsiteX11" fmla="*/ 462148 w 744225"/>
                    <a:gd name="connsiteY11" fmla="*/ 532924 h 827490"/>
                    <a:gd name="connsiteX12" fmla="*/ 493895 w 744225"/>
                    <a:gd name="connsiteY12" fmla="*/ 537088 h 827490"/>
                    <a:gd name="connsiteX13" fmla="*/ 525642 w 744225"/>
                    <a:gd name="connsiteY13" fmla="*/ 726006 h 827490"/>
                    <a:gd name="connsiteX14" fmla="*/ 576124 w 744225"/>
                    <a:gd name="connsiteY14" fmla="*/ 484524 h 827490"/>
                    <a:gd name="connsiteX15" fmla="*/ 607871 w 744225"/>
                    <a:gd name="connsiteY15" fmla="*/ 480360 h 827490"/>
                    <a:gd name="connsiteX16" fmla="*/ 744746 w 744225"/>
                    <a:gd name="connsiteY16" fmla="*/ 757752 h 827490"/>
                    <a:gd name="connsiteX17" fmla="*/ 745266 w 744225"/>
                    <a:gd name="connsiteY17" fmla="*/ 705188 h 827490"/>
                    <a:gd name="connsiteX18" fmla="*/ 741623 w 744225"/>
                    <a:gd name="connsiteY18" fmla="*/ 226909 h 827490"/>
                    <a:gd name="connsiteX19" fmla="*/ 659915 w 744225"/>
                    <a:gd name="connsiteY19" fmla="*/ 77544 h 827490"/>
                    <a:gd name="connsiteX20" fmla="*/ 617759 w 744225"/>
                    <a:gd name="connsiteY20" fmla="*/ 163937 h 827490"/>
                    <a:gd name="connsiteX21" fmla="*/ 597982 w 744225"/>
                    <a:gd name="connsiteY21" fmla="*/ 166539 h 827490"/>
                    <a:gd name="connsiteX22" fmla="*/ 539693 w 744225"/>
                    <a:gd name="connsiteY22" fmla="*/ 0 h 827490"/>
                    <a:gd name="connsiteX23" fmla="*/ 420513 w 744225"/>
                    <a:gd name="connsiteY23" fmla="*/ 168100 h 827490"/>
                    <a:gd name="connsiteX24" fmla="*/ 380960 w 744225"/>
                    <a:gd name="connsiteY24" fmla="*/ 108770 h 827490"/>
                    <a:gd name="connsiteX25" fmla="*/ 302374 w 744225"/>
                    <a:gd name="connsiteY25" fmla="*/ 219623 h 827490"/>
                    <a:gd name="connsiteX26" fmla="*/ 230033 w 744225"/>
                    <a:gd name="connsiteY26" fmla="*/ 80146 h 827490"/>
                    <a:gd name="connsiteX27" fmla="*/ 143120 w 744225"/>
                    <a:gd name="connsiteY27" fmla="*/ 276350 h 827490"/>
                    <a:gd name="connsiteX28" fmla="*/ 116057 w 744225"/>
                    <a:gd name="connsiteY28" fmla="*/ 269064 h 827490"/>
                    <a:gd name="connsiteX29" fmla="*/ 82229 w 744225"/>
                    <a:gd name="connsiteY29" fmla="*/ 116577 h 827490"/>
                    <a:gd name="connsiteX30" fmla="*/ 11970 w 744225"/>
                    <a:gd name="connsiteY30" fmla="*/ 255013 h 827490"/>
                    <a:gd name="connsiteX31" fmla="*/ 0 w 744225"/>
                    <a:gd name="connsiteY31" fmla="*/ 265942 h 827490"/>
                    <a:gd name="connsiteX32" fmla="*/ 21338 w 744225"/>
                    <a:gd name="connsiteY32" fmla="*/ 828531 h 827490"/>
                    <a:gd name="connsiteX33" fmla="*/ 44757 w 744225"/>
                    <a:gd name="connsiteY33" fmla="*/ 804591 h 827490"/>
                    <a:gd name="connsiteX34" fmla="*/ 44757 w 744225"/>
                    <a:gd name="connsiteY34" fmla="*/ 804591 h 8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44225" h="827490">
                      <a:moveTo>
                        <a:pt x="44757" y="804591"/>
                      </a:moveTo>
                      <a:cubicBezTo>
                        <a:pt x="51523" y="791060"/>
                        <a:pt x="57248" y="777008"/>
                        <a:pt x="61412" y="762436"/>
                      </a:cubicBezTo>
                      <a:cubicBezTo>
                        <a:pt x="67657" y="740578"/>
                        <a:pt x="72861" y="718720"/>
                        <a:pt x="78066" y="696341"/>
                      </a:cubicBezTo>
                      <a:cubicBezTo>
                        <a:pt x="90036" y="641175"/>
                        <a:pt x="101485" y="585489"/>
                        <a:pt x="113455" y="530322"/>
                      </a:cubicBezTo>
                      <a:cubicBezTo>
                        <a:pt x="117619" y="511586"/>
                        <a:pt x="144161" y="517311"/>
                        <a:pt x="145202" y="534486"/>
                      </a:cubicBezTo>
                      <a:cubicBezTo>
                        <a:pt x="148325" y="596418"/>
                        <a:pt x="153529" y="657308"/>
                        <a:pt x="170183" y="717158"/>
                      </a:cubicBezTo>
                      <a:cubicBezTo>
                        <a:pt x="173826" y="731210"/>
                        <a:pt x="195684" y="805112"/>
                        <a:pt x="215461" y="765038"/>
                      </a:cubicBezTo>
                      <a:cubicBezTo>
                        <a:pt x="223788" y="747864"/>
                        <a:pt x="230554" y="730169"/>
                        <a:pt x="236278" y="711433"/>
                      </a:cubicBezTo>
                      <a:cubicBezTo>
                        <a:pt x="255535" y="648461"/>
                        <a:pt x="261780" y="575600"/>
                        <a:pt x="291965" y="516791"/>
                      </a:cubicBezTo>
                      <a:cubicBezTo>
                        <a:pt x="299252" y="502219"/>
                        <a:pt x="322151" y="509505"/>
                        <a:pt x="322151" y="525118"/>
                      </a:cubicBezTo>
                      <a:cubicBezTo>
                        <a:pt x="322151" y="586529"/>
                        <a:pt x="309140" y="714556"/>
                        <a:pt x="359102" y="759313"/>
                      </a:cubicBezTo>
                      <a:cubicBezTo>
                        <a:pt x="413227" y="807714"/>
                        <a:pt x="456944" y="562069"/>
                        <a:pt x="462148" y="532924"/>
                      </a:cubicBezTo>
                      <a:cubicBezTo>
                        <a:pt x="465792" y="515230"/>
                        <a:pt x="495977" y="519393"/>
                        <a:pt x="493895" y="537088"/>
                      </a:cubicBezTo>
                      <a:cubicBezTo>
                        <a:pt x="491293" y="559987"/>
                        <a:pt x="482445" y="743180"/>
                        <a:pt x="525642" y="726006"/>
                      </a:cubicBezTo>
                      <a:cubicBezTo>
                        <a:pt x="589656" y="700504"/>
                        <a:pt x="576124" y="540210"/>
                        <a:pt x="576124" y="484524"/>
                      </a:cubicBezTo>
                      <a:cubicBezTo>
                        <a:pt x="576124" y="466829"/>
                        <a:pt x="604228" y="462145"/>
                        <a:pt x="607871" y="480360"/>
                      </a:cubicBezTo>
                      <a:cubicBezTo>
                        <a:pt x="621402" y="551660"/>
                        <a:pt x="667201" y="702586"/>
                        <a:pt x="744746" y="757752"/>
                      </a:cubicBezTo>
                      <a:cubicBezTo>
                        <a:pt x="744746" y="740057"/>
                        <a:pt x="744746" y="722362"/>
                        <a:pt x="745266" y="705188"/>
                      </a:cubicBezTo>
                      <a:cubicBezTo>
                        <a:pt x="746828" y="544894"/>
                        <a:pt x="745787" y="386682"/>
                        <a:pt x="741623" y="226909"/>
                      </a:cubicBezTo>
                      <a:cubicBezTo>
                        <a:pt x="706754" y="182672"/>
                        <a:pt x="678650" y="131149"/>
                        <a:pt x="659915" y="77544"/>
                      </a:cubicBezTo>
                      <a:cubicBezTo>
                        <a:pt x="653149" y="109811"/>
                        <a:pt x="641179" y="139996"/>
                        <a:pt x="617759" y="163937"/>
                      </a:cubicBezTo>
                      <a:cubicBezTo>
                        <a:pt x="613075" y="168620"/>
                        <a:pt x="603707" y="170702"/>
                        <a:pt x="597982" y="166539"/>
                      </a:cubicBezTo>
                      <a:cubicBezTo>
                        <a:pt x="537612" y="123343"/>
                        <a:pt x="542296" y="62452"/>
                        <a:pt x="539693" y="0"/>
                      </a:cubicBezTo>
                      <a:cubicBezTo>
                        <a:pt x="518876" y="79106"/>
                        <a:pt x="484527" y="185274"/>
                        <a:pt x="420513" y="168100"/>
                      </a:cubicBezTo>
                      <a:cubicBezTo>
                        <a:pt x="397614" y="161855"/>
                        <a:pt x="386164" y="137915"/>
                        <a:pt x="380960" y="108770"/>
                      </a:cubicBezTo>
                      <a:cubicBezTo>
                        <a:pt x="365867" y="164977"/>
                        <a:pt x="342448" y="215459"/>
                        <a:pt x="302374" y="219623"/>
                      </a:cubicBezTo>
                      <a:cubicBezTo>
                        <a:pt x="246687" y="225868"/>
                        <a:pt x="232115" y="150926"/>
                        <a:pt x="230033" y="80146"/>
                      </a:cubicBezTo>
                      <a:cubicBezTo>
                        <a:pt x="210777" y="153007"/>
                        <a:pt x="193082" y="230032"/>
                        <a:pt x="143120" y="276350"/>
                      </a:cubicBezTo>
                      <a:cubicBezTo>
                        <a:pt x="133752" y="284677"/>
                        <a:pt x="120221" y="281034"/>
                        <a:pt x="116057" y="269064"/>
                      </a:cubicBezTo>
                      <a:cubicBezTo>
                        <a:pt x="98883" y="218061"/>
                        <a:pt x="86913" y="167580"/>
                        <a:pt x="82229" y="116577"/>
                      </a:cubicBezTo>
                      <a:cubicBezTo>
                        <a:pt x="66616" y="166539"/>
                        <a:pt x="46839" y="214419"/>
                        <a:pt x="11970" y="255013"/>
                      </a:cubicBezTo>
                      <a:cubicBezTo>
                        <a:pt x="8327" y="259176"/>
                        <a:pt x="4163" y="262819"/>
                        <a:pt x="0" y="265942"/>
                      </a:cubicBezTo>
                      <a:cubicBezTo>
                        <a:pt x="4163" y="453818"/>
                        <a:pt x="10929" y="641175"/>
                        <a:pt x="21338" y="828531"/>
                      </a:cubicBezTo>
                      <a:cubicBezTo>
                        <a:pt x="31226" y="827490"/>
                        <a:pt x="39553" y="819684"/>
                        <a:pt x="44757" y="804591"/>
                      </a:cubicBezTo>
                      <a:lnTo>
                        <a:pt x="44757" y="804591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355CBA91-5EB4-4706-A53D-280CFE5C8FDD}"/>
                    </a:ext>
                  </a:extLst>
                </p:cNvPr>
                <p:cNvSpPr/>
                <p:nvPr/>
              </p:nvSpPr>
              <p:spPr>
                <a:xfrm>
                  <a:off x="1429931" y="7486607"/>
                  <a:ext cx="744226" cy="629725"/>
                </a:xfrm>
                <a:custGeom>
                  <a:avLst/>
                  <a:gdLst>
                    <a:gd name="connsiteX0" fmla="*/ 730694 w 744225"/>
                    <a:gd name="connsiteY0" fmla="*/ 483484 h 629725"/>
                    <a:gd name="connsiteX1" fmla="*/ 726531 w 744225"/>
                    <a:gd name="connsiteY1" fmla="*/ 426236 h 629725"/>
                    <a:gd name="connsiteX2" fmla="*/ 720806 w 744225"/>
                    <a:gd name="connsiteY2" fmla="*/ 198806 h 629725"/>
                    <a:gd name="connsiteX3" fmla="*/ 583411 w 744225"/>
                    <a:gd name="connsiteY3" fmla="*/ 0 h 629725"/>
                    <a:gd name="connsiteX4" fmla="*/ 490252 w 744225"/>
                    <a:gd name="connsiteY4" fmla="*/ 160814 h 629725"/>
                    <a:gd name="connsiteX5" fmla="*/ 438729 w 744225"/>
                    <a:gd name="connsiteY5" fmla="*/ 99403 h 629725"/>
                    <a:gd name="connsiteX6" fmla="*/ 333601 w 744225"/>
                    <a:gd name="connsiteY6" fmla="*/ 198285 h 629725"/>
                    <a:gd name="connsiteX7" fmla="*/ 266984 w 744225"/>
                    <a:gd name="connsiteY7" fmla="*/ 45278 h 629725"/>
                    <a:gd name="connsiteX8" fmla="*/ 194123 w 744225"/>
                    <a:gd name="connsiteY8" fmla="*/ 213898 h 629725"/>
                    <a:gd name="connsiteX9" fmla="*/ 102526 w 744225"/>
                    <a:gd name="connsiteY9" fmla="*/ 55166 h 629725"/>
                    <a:gd name="connsiteX10" fmla="*/ 39553 w 744225"/>
                    <a:gd name="connsiteY10" fmla="*/ 239400 h 629725"/>
                    <a:gd name="connsiteX11" fmla="*/ 0 w 744225"/>
                    <a:gd name="connsiteY11" fmla="*/ 269064 h 629725"/>
                    <a:gd name="connsiteX12" fmla="*/ 27063 w 744225"/>
                    <a:gd name="connsiteY12" fmla="*/ 630246 h 629725"/>
                    <a:gd name="connsiteX13" fmla="*/ 117619 w 744225"/>
                    <a:gd name="connsiteY13" fmla="*/ 469952 h 629725"/>
                    <a:gd name="connsiteX14" fmla="*/ 131150 w 744225"/>
                    <a:gd name="connsiteY14" fmla="*/ 473595 h 629725"/>
                    <a:gd name="connsiteX15" fmla="*/ 186837 w 744225"/>
                    <a:gd name="connsiteY15" fmla="*/ 580284 h 629725"/>
                    <a:gd name="connsiteX16" fmla="*/ 249810 w 744225"/>
                    <a:gd name="connsiteY16" fmla="*/ 452257 h 629725"/>
                    <a:gd name="connsiteX17" fmla="*/ 263342 w 744225"/>
                    <a:gd name="connsiteY17" fmla="*/ 455900 h 629725"/>
                    <a:gd name="connsiteX18" fmla="*/ 270107 w 744225"/>
                    <a:gd name="connsiteY18" fmla="*/ 522516 h 629725"/>
                    <a:gd name="connsiteX19" fmla="*/ 333080 w 744225"/>
                    <a:gd name="connsiteY19" fmla="*/ 548018 h 629725"/>
                    <a:gd name="connsiteX20" fmla="*/ 386165 w 744225"/>
                    <a:gd name="connsiteY20" fmla="*/ 420511 h 629725"/>
                    <a:gd name="connsiteX21" fmla="*/ 399696 w 744225"/>
                    <a:gd name="connsiteY21" fmla="*/ 424154 h 629725"/>
                    <a:gd name="connsiteX22" fmla="*/ 479843 w 744225"/>
                    <a:gd name="connsiteY22" fmla="*/ 571957 h 629725"/>
                    <a:gd name="connsiteX23" fmla="*/ 512111 w 744225"/>
                    <a:gd name="connsiteY23" fmla="*/ 477238 h 629725"/>
                    <a:gd name="connsiteX24" fmla="*/ 525122 w 744225"/>
                    <a:gd name="connsiteY24" fmla="*/ 404898 h 629725"/>
                    <a:gd name="connsiteX25" fmla="*/ 539173 w 744225"/>
                    <a:gd name="connsiteY25" fmla="*/ 406979 h 629725"/>
                    <a:gd name="connsiteX26" fmla="*/ 610473 w 744225"/>
                    <a:gd name="connsiteY26" fmla="*/ 545936 h 629725"/>
                    <a:gd name="connsiteX27" fmla="*/ 643261 w 744225"/>
                    <a:gd name="connsiteY27" fmla="*/ 394489 h 629725"/>
                    <a:gd name="connsiteX28" fmla="*/ 657312 w 744225"/>
                    <a:gd name="connsiteY28" fmla="*/ 396571 h 629725"/>
                    <a:gd name="connsiteX29" fmla="*/ 709356 w 744225"/>
                    <a:gd name="connsiteY29" fmla="*/ 549578 h 629725"/>
                    <a:gd name="connsiteX30" fmla="*/ 744746 w 744225"/>
                    <a:gd name="connsiteY30" fmla="*/ 586529 h 629725"/>
                    <a:gd name="connsiteX31" fmla="*/ 735899 w 744225"/>
                    <a:gd name="connsiteY31" fmla="*/ 530843 h 629725"/>
                    <a:gd name="connsiteX32" fmla="*/ 730694 w 744225"/>
                    <a:gd name="connsiteY32" fmla="*/ 483484 h 629725"/>
                    <a:gd name="connsiteX33" fmla="*/ 730694 w 744225"/>
                    <a:gd name="connsiteY33" fmla="*/ 483484 h 62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4225" h="629725">
                      <a:moveTo>
                        <a:pt x="730694" y="483484"/>
                      </a:moveTo>
                      <a:cubicBezTo>
                        <a:pt x="729133" y="464227"/>
                        <a:pt x="728092" y="445492"/>
                        <a:pt x="726531" y="426236"/>
                      </a:cubicBezTo>
                      <a:cubicBezTo>
                        <a:pt x="721847" y="350773"/>
                        <a:pt x="720806" y="274790"/>
                        <a:pt x="720806" y="198806"/>
                      </a:cubicBezTo>
                      <a:cubicBezTo>
                        <a:pt x="657312" y="164457"/>
                        <a:pt x="611514" y="79106"/>
                        <a:pt x="583411" y="0"/>
                      </a:cubicBezTo>
                      <a:cubicBezTo>
                        <a:pt x="578206" y="80147"/>
                        <a:pt x="558429" y="167580"/>
                        <a:pt x="490252" y="160814"/>
                      </a:cubicBezTo>
                      <a:cubicBezTo>
                        <a:pt x="461628" y="158212"/>
                        <a:pt x="446015" y="132711"/>
                        <a:pt x="438729" y="99403"/>
                      </a:cubicBezTo>
                      <a:cubicBezTo>
                        <a:pt x="419473" y="161855"/>
                        <a:pt x="387726" y="213898"/>
                        <a:pt x="333601" y="198285"/>
                      </a:cubicBezTo>
                      <a:cubicBezTo>
                        <a:pt x="285720" y="184754"/>
                        <a:pt x="271148" y="113455"/>
                        <a:pt x="266984" y="45278"/>
                      </a:cubicBezTo>
                      <a:cubicBezTo>
                        <a:pt x="255014" y="110853"/>
                        <a:pt x="243044" y="179550"/>
                        <a:pt x="194123" y="213898"/>
                      </a:cubicBezTo>
                      <a:cubicBezTo>
                        <a:pt x="143641" y="249288"/>
                        <a:pt x="116578" y="145722"/>
                        <a:pt x="102526" y="55166"/>
                      </a:cubicBezTo>
                      <a:cubicBezTo>
                        <a:pt x="91597" y="122822"/>
                        <a:pt x="75984" y="193601"/>
                        <a:pt x="39553" y="239400"/>
                      </a:cubicBezTo>
                      <a:cubicBezTo>
                        <a:pt x="27583" y="254492"/>
                        <a:pt x="14052" y="263860"/>
                        <a:pt x="0" y="269064"/>
                      </a:cubicBezTo>
                      <a:cubicBezTo>
                        <a:pt x="7286" y="389805"/>
                        <a:pt x="16134" y="510026"/>
                        <a:pt x="27063" y="630246"/>
                      </a:cubicBezTo>
                      <a:cubicBezTo>
                        <a:pt x="70259" y="585489"/>
                        <a:pt x="83791" y="521475"/>
                        <a:pt x="117619" y="469952"/>
                      </a:cubicBezTo>
                      <a:cubicBezTo>
                        <a:pt x="121262" y="464227"/>
                        <a:pt x="131150" y="466309"/>
                        <a:pt x="131150" y="473595"/>
                      </a:cubicBezTo>
                      <a:cubicBezTo>
                        <a:pt x="131150" y="499097"/>
                        <a:pt x="137396" y="639614"/>
                        <a:pt x="186837" y="580284"/>
                      </a:cubicBezTo>
                      <a:cubicBezTo>
                        <a:pt x="218063" y="543333"/>
                        <a:pt x="227952" y="494413"/>
                        <a:pt x="249810" y="452257"/>
                      </a:cubicBezTo>
                      <a:cubicBezTo>
                        <a:pt x="253453" y="445492"/>
                        <a:pt x="263342" y="449135"/>
                        <a:pt x="263342" y="455900"/>
                      </a:cubicBezTo>
                      <a:cubicBezTo>
                        <a:pt x="263342" y="477759"/>
                        <a:pt x="264903" y="501178"/>
                        <a:pt x="270107" y="522516"/>
                      </a:cubicBezTo>
                      <a:cubicBezTo>
                        <a:pt x="278434" y="554262"/>
                        <a:pt x="306538" y="587570"/>
                        <a:pt x="333080" y="548018"/>
                      </a:cubicBezTo>
                      <a:cubicBezTo>
                        <a:pt x="359102" y="508985"/>
                        <a:pt x="364827" y="461625"/>
                        <a:pt x="386165" y="420511"/>
                      </a:cubicBezTo>
                      <a:cubicBezTo>
                        <a:pt x="389287" y="413745"/>
                        <a:pt x="399176" y="417388"/>
                        <a:pt x="399696" y="424154"/>
                      </a:cubicBezTo>
                      <a:cubicBezTo>
                        <a:pt x="400217" y="450696"/>
                        <a:pt x="432484" y="607867"/>
                        <a:pt x="479843" y="571957"/>
                      </a:cubicBezTo>
                      <a:cubicBezTo>
                        <a:pt x="505345" y="552701"/>
                        <a:pt x="508467" y="506383"/>
                        <a:pt x="512111" y="477238"/>
                      </a:cubicBezTo>
                      <a:cubicBezTo>
                        <a:pt x="515233" y="453298"/>
                        <a:pt x="516274" y="427276"/>
                        <a:pt x="525122" y="404898"/>
                      </a:cubicBezTo>
                      <a:cubicBezTo>
                        <a:pt x="528244" y="397092"/>
                        <a:pt x="538132" y="398652"/>
                        <a:pt x="539173" y="406979"/>
                      </a:cubicBezTo>
                      <a:cubicBezTo>
                        <a:pt x="542296" y="433522"/>
                        <a:pt x="566757" y="563110"/>
                        <a:pt x="610473" y="545936"/>
                      </a:cubicBezTo>
                      <a:cubicBezTo>
                        <a:pt x="651588" y="529802"/>
                        <a:pt x="634934" y="429879"/>
                        <a:pt x="643261" y="394489"/>
                      </a:cubicBezTo>
                      <a:cubicBezTo>
                        <a:pt x="645342" y="386683"/>
                        <a:pt x="657312" y="388244"/>
                        <a:pt x="657312" y="396571"/>
                      </a:cubicBezTo>
                      <a:cubicBezTo>
                        <a:pt x="658353" y="453298"/>
                        <a:pt x="671364" y="506383"/>
                        <a:pt x="709356" y="549578"/>
                      </a:cubicBezTo>
                      <a:cubicBezTo>
                        <a:pt x="720806" y="562589"/>
                        <a:pt x="732776" y="574560"/>
                        <a:pt x="744746" y="586529"/>
                      </a:cubicBezTo>
                      <a:cubicBezTo>
                        <a:pt x="741623" y="568314"/>
                        <a:pt x="738501" y="549578"/>
                        <a:pt x="735899" y="530843"/>
                      </a:cubicBezTo>
                      <a:cubicBezTo>
                        <a:pt x="735899" y="528241"/>
                        <a:pt x="731215" y="486086"/>
                        <a:pt x="730694" y="483484"/>
                      </a:cubicBezTo>
                      <a:lnTo>
                        <a:pt x="730694" y="483484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36281CB0-3B97-4159-A066-63E475654AD4}"/>
                    </a:ext>
                  </a:extLst>
                </p:cNvPr>
                <p:cNvSpPr/>
                <p:nvPr/>
              </p:nvSpPr>
              <p:spPr>
                <a:xfrm>
                  <a:off x="1397094" y="5809248"/>
                  <a:ext cx="723408" cy="728608"/>
                </a:xfrm>
                <a:custGeom>
                  <a:avLst/>
                  <a:gdLst>
                    <a:gd name="connsiteX0" fmla="*/ 40123 w 723408"/>
                    <a:gd name="connsiteY0" fmla="*/ 662513 h 728607"/>
                    <a:gd name="connsiteX1" fmla="*/ 78114 w 723408"/>
                    <a:gd name="connsiteY1" fmla="*/ 562069 h 728607"/>
                    <a:gd name="connsiteX2" fmla="*/ 111423 w 723408"/>
                    <a:gd name="connsiteY2" fmla="*/ 403336 h 728607"/>
                    <a:gd name="connsiteX3" fmla="*/ 143169 w 723408"/>
                    <a:gd name="connsiteY3" fmla="*/ 407500 h 728607"/>
                    <a:gd name="connsiteX4" fmla="*/ 195213 w 723408"/>
                    <a:gd name="connsiteY4" fmla="*/ 700505 h 728607"/>
                    <a:gd name="connsiteX5" fmla="*/ 264952 w 723408"/>
                    <a:gd name="connsiteY5" fmla="*/ 603703 h 728607"/>
                    <a:gd name="connsiteX6" fmla="*/ 304505 w 723408"/>
                    <a:gd name="connsiteY6" fmla="*/ 410102 h 728607"/>
                    <a:gd name="connsiteX7" fmla="*/ 335731 w 723408"/>
                    <a:gd name="connsiteY7" fmla="*/ 418429 h 728607"/>
                    <a:gd name="connsiteX8" fmla="*/ 429930 w 723408"/>
                    <a:gd name="connsiteY8" fmla="*/ 678646 h 728607"/>
                    <a:gd name="connsiteX9" fmla="*/ 468963 w 723408"/>
                    <a:gd name="connsiteY9" fmla="*/ 572998 h 728607"/>
                    <a:gd name="connsiteX10" fmla="*/ 449186 w 723408"/>
                    <a:gd name="connsiteY10" fmla="*/ 406980 h 728607"/>
                    <a:gd name="connsiteX11" fmla="*/ 480933 w 723408"/>
                    <a:gd name="connsiteY11" fmla="*/ 402816 h 728607"/>
                    <a:gd name="connsiteX12" fmla="*/ 496546 w 723408"/>
                    <a:gd name="connsiteY12" fmla="*/ 523036 h 728607"/>
                    <a:gd name="connsiteX13" fmla="*/ 497067 w 723408"/>
                    <a:gd name="connsiteY13" fmla="*/ 525118 h 728607"/>
                    <a:gd name="connsiteX14" fmla="*/ 566805 w 723408"/>
                    <a:gd name="connsiteY14" fmla="*/ 650542 h 728607"/>
                    <a:gd name="connsiteX15" fmla="*/ 595429 w 723408"/>
                    <a:gd name="connsiteY15" fmla="*/ 489729 h 728607"/>
                    <a:gd name="connsiteX16" fmla="*/ 593868 w 723408"/>
                    <a:gd name="connsiteY16" fmla="*/ 381478 h 728607"/>
                    <a:gd name="connsiteX17" fmla="*/ 625615 w 723408"/>
                    <a:gd name="connsiteY17" fmla="*/ 385642 h 728607"/>
                    <a:gd name="connsiteX18" fmla="*/ 628217 w 723408"/>
                    <a:gd name="connsiteY18" fmla="*/ 490769 h 728607"/>
                    <a:gd name="connsiteX19" fmla="*/ 724498 w 723408"/>
                    <a:gd name="connsiteY19" fmla="*/ 654706 h 728607"/>
                    <a:gd name="connsiteX20" fmla="*/ 697955 w 723408"/>
                    <a:gd name="connsiteY20" fmla="*/ 148324 h 728607"/>
                    <a:gd name="connsiteX21" fmla="*/ 655800 w 723408"/>
                    <a:gd name="connsiteY21" fmla="*/ 90555 h 728607"/>
                    <a:gd name="connsiteX22" fmla="*/ 618328 w 723408"/>
                    <a:gd name="connsiteY22" fmla="*/ 520 h 728607"/>
                    <a:gd name="connsiteX23" fmla="*/ 616767 w 723408"/>
                    <a:gd name="connsiteY23" fmla="*/ 23420 h 728607"/>
                    <a:gd name="connsiteX24" fmla="*/ 594388 w 723408"/>
                    <a:gd name="connsiteY24" fmla="*/ 128547 h 728607"/>
                    <a:gd name="connsiteX25" fmla="*/ 576173 w 723408"/>
                    <a:gd name="connsiteY25" fmla="*/ 135833 h 728607"/>
                    <a:gd name="connsiteX26" fmla="*/ 509557 w 723408"/>
                    <a:gd name="connsiteY26" fmla="*/ 36430 h 728607"/>
                    <a:gd name="connsiteX27" fmla="*/ 505393 w 723408"/>
                    <a:gd name="connsiteY27" fmla="*/ 51523 h 728607"/>
                    <a:gd name="connsiteX28" fmla="*/ 442421 w 723408"/>
                    <a:gd name="connsiteY28" fmla="*/ 153007 h 728607"/>
                    <a:gd name="connsiteX29" fmla="*/ 422644 w 723408"/>
                    <a:gd name="connsiteY29" fmla="*/ 150405 h 728607"/>
                    <a:gd name="connsiteX30" fmla="*/ 372682 w 723408"/>
                    <a:gd name="connsiteY30" fmla="*/ 36430 h 728607"/>
                    <a:gd name="connsiteX31" fmla="*/ 288892 w 723408"/>
                    <a:gd name="connsiteY31" fmla="*/ 147803 h 728607"/>
                    <a:gd name="connsiteX32" fmla="*/ 221755 w 723408"/>
                    <a:gd name="connsiteY32" fmla="*/ 0 h 728607"/>
                    <a:gd name="connsiteX33" fmla="*/ 192090 w 723408"/>
                    <a:gd name="connsiteY33" fmla="*/ 101485 h 728607"/>
                    <a:gd name="connsiteX34" fmla="*/ 145251 w 723408"/>
                    <a:gd name="connsiteY34" fmla="*/ 207653 h 728607"/>
                    <a:gd name="connsiteX35" fmla="*/ 118188 w 723408"/>
                    <a:gd name="connsiteY35" fmla="*/ 200367 h 728607"/>
                    <a:gd name="connsiteX36" fmla="*/ 92687 w 723408"/>
                    <a:gd name="connsiteY36" fmla="*/ 21338 h 728607"/>
                    <a:gd name="connsiteX37" fmla="*/ 28153 w 723408"/>
                    <a:gd name="connsiteY37" fmla="*/ 162376 h 728607"/>
                    <a:gd name="connsiteX38" fmla="*/ 10978 w 723408"/>
                    <a:gd name="connsiteY38" fmla="*/ 177989 h 728607"/>
                    <a:gd name="connsiteX39" fmla="*/ 49 w 723408"/>
                    <a:gd name="connsiteY39" fmla="*/ 708311 h 728607"/>
                    <a:gd name="connsiteX40" fmla="*/ 40123 w 723408"/>
                    <a:gd name="connsiteY40" fmla="*/ 662513 h 728607"/>
                    <a:gd name="connsiteX41" fmla="*/ 40123 w 723408"/>
                    <a:gd name="connsiteY41" fmla="*/ 662513 h 72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723408" h="728607">
                      <a:moveTo>
                        <a:pt x="40123" y="662513"/>
                      </a:moveTo>
                      <a:cubicBezTo>
                        <a:pt x="56777" y="630766"/>
                        <a:pt x="69267" y="596938"/>
                        <a:pt x="78114" y="562069"/>
                      </a:cubicBezTo>
                      <a:cubicBezTo>
                        <a:pt x="91125" y="509505"/>
                        <a:pt x="99973" y="455901"/>
                        <a:pt x="111423" y="403336"/>
                      </a:cubicBezTo>
                      <a:cubicBezTo>
                        <a:pt x="115586" y="384601"/>
                        <a:pt x="141608" y="390325"/>
                        <a:pt x="143169" y="407500"/>
                      </a:cubicBezTo>
                      <a:cubicBezTo>
                        <a:pt x="152017" y="503780"/>
                        <a:pt x="158262" y="610469"/>
                        <a:pt x="195213" y="700505"/>
                      </a:cubicBezTo>
                      <a:cubicBezTo>
                        <a:pt x="232684" y="791060"/>
                        <a:pt x="260268" y="638573"/>
                        <a:pt x="264952" y="603703"/>
                      </a:cubicBezTo>
                      <a:cubicBezTo>
                        <a:pt x="273278" y="538129"/>
                        <a:pt x="293576" y="475156"/>
                        <a:pt x="304505" y="410102"/>
                      </a:cubicBezTo>
                      <a:cubicBezTo>
                        <a:pt x="308148" y="389805"/>
                        <a:pt x="338853" y="398132"/>
                        <a:pt x="335731" y="418429"/>
                      </a:cubicBezTo>
                      <a:cubicBezTo>
                        <a:pt x="329486" y="455901"/>
                        <a:pt x="362273" y="706750"/>
                        <a:pt x="429930" y="678646"/>
                      </a:cubicBezTo>
                      <a:cubicBezTo>
                        <a:pt x="460116" y="666156"/>
                        <a:pt x="468963" y="622440"/>
                        <a:pt x="468963" y="572998"/>
                      </a:cubicBezTo>
                      <a:cubicBezTo>
                        <a:pt x="452829" y="508985"/>
                        <a:pt x="447625" y="437164"/>
                        <a:pt x="449186" y="406980"/>
                      </a:cubicBezTo>
                      <a:cubicBezTo>
                        <a:pt x="450227" y="389805"/>
                        <a:pt x="477810" y="383560"/>
                        <a:pt x="480933" y="402816"/>
                      </a:cubicBezTo>
                      <a:cubicBezTo>
                        <a:pt x="484056" y="422593"/>
                        <a:pt x="492382" y="470472"/>
                        <a:pt x="496546" y="523036"/>
                      </a:cubicBezTo>
                      <a:cubicBezTo>
                        <a:pt x="496546" y="523557"/>
                        <a:pt x="497067" y="524598"/>
                        <a:pt x="497067" y="525118"/>
                      </a:cubicBezTo>
                      <a:cubicBezTo>
                        <a:pt x="499669" y="535006"/>
                        <a:pt x="548069" y="685932"/>
                        <a:pt x="566805" y="650542"/>
                      </a:cubicBezTo>
                      <a:cubicBezTo>
                        <a:pt x="590745" y="604745"/>
                        <a:pt x="595429" y="546977"/>
                        <a:pt x="595429" y="489729"/>
                      </a:cubicBezTo>
                      <a:cubicBezTo>
                        <a:pt x="587623" y="455901"/>
                        <a:pt x="586061" y="419990"/>
                        <a:pt x="593868" y="381478"/>
                      </a:cubicBezTo>
                      <a:cubicBezTo>
                        <a:pt x="597511" y="363263"/>
                        <a:pt x="625615" y="367947"/>
                        <a:pt x="625615" y="385642"/>
                      </a:cubicBezTo>
                      <a:cubicBezTo>
                        <a:pt x="625615" y="403857"/>
                        <a:pt x="628217" y="444451"/>
                        <a:pt x="628217" y="490769"/>
                      </a:cubicBezTo>
                      <a:cubicBezTo>
                        <a:pt x="643830" y="550619"/>
                        <a:pt x="681822" y="604745"/>
                        <a:pt x="724498" y="654706"/>
                      </a:cubicBezTo>
                      <a:cubicBezTo>
                        <a:pt x="717212" y="504301"/>
                        <a:pt x="708364" y="332037"/>
                        <a:pt x="697955" y="148324"/>
                      </a:cubicBezTo>
                      <a:cubicBezTo>
                        <a:pt x="681822" y="130109"/>
                        <a:pt x="667250" y="111373"/>
                        <a:pt x="655800" y="90555"/>
                      </a:cubicBezTo>
                      <a:cubicBezTo>
                        <a:pt x="640187" y="62452"/>
                        <a:pt x="628217" y="31746"/>
                        <a:pt x="618328" y="520"/>
                      </a:cubicBezTo>
                      <a:cubicBezTo>
                        <a:pt x="617808" y="8327"/>
                        <a:pt x="617287" y="16133"/>
                        <a:pt x="616767" y="23420"/>
                      </a:cubicBezTo>
                      <a:cubicBezTo>
                        <a:pt x="615206" y="60891"/>
                        <a:pt x="611563" y="94719"/>
                        <a:pt x="594388" y="128547"/>
                      </a:cubicBezTo>
                      <a:cubicBezTo>
                        <a:pt x="591266" y="134792"/>
                        <a:pt x="582418" y="138435"/>
                        <a:pt x="576173" y="135833"/>
                      </a:cubicBezTo>
                      <a:cubicBezTo>
                        <a:pt x="540783" y="122822"/>
                        <a:pt x="519966" y="82749"/>
                        <a:pt x="509557" y="36430"/>
                      </a:cubicBezTo>
                      <a:cubicBezTo>
                        <a:pt x="507996" y="41635"/>
                        <a:pt x="506955" y="46839"/>
                        <a:pt x="505393" y="51523"/>
                      </a:cubicBezTo>
                      <a:cubicBezTo>
                        <a:pt x="494985" y="93678"/>
                        <a:pt x="480933" y="130109"/>
                        <a:pt x="442421" y="153007"/>
                      </a:cubicBezTo>
                      <a:cubicBezTo>
                        <a:pt x="436696" y="156651"/>
                        <a:pt x="427328" y="156130"/>
                        <a:pt x="422644" y="150405"/>
                      </a:cubicBezTo>
                      <a:cubicBezTo>
                        <a:pt x="396622" y="119700"/>
                        <a:pt x="381009" y="79106"/>
                        <a:pt x="372682" y="36430"/>
                      </a:cubicBezTo>
                      <a:cubicBezTo>
                        <a:pt x="358110" y="95239"/>
                        <a:pt x="334690" y="148324"/>
                        <a:pt x="288892" y="147803"/>
                      </a:cubicBezTo>
                      <a:cubicBezTo>
                        <a:pt x="234766" y="147283"/>
                        <a:pt x="222796" y="70779"/>
                        <a:pt x="221755" y="0"/>
                      </a:cubicBezTo>
                      <a:cubicBezTo>
                        <a:pt x="211346" y="33828"/>
                        <a:pt x="201458" y="67656"/>
                        <a:pt x="192090" y="101485"/>
                      </a:cubicBezTo>
                      <a:cubicBezTo>
                        <a:pt x="181682" y="140517"/>
                        <a:pt x="172834" y="177468"/>
                        <a:pt x="145251" y="207653"/>
                      </a:cubicBezTo>
                      <a:cubicBezTo>
                        <a:pt x="136924" y="216501"/>
                        <a:pt x="121311" y="211817"/>
                        <a:pt x="118188" y="200367"/>
                      </a:cubicBezTo>
                      <a:cubicBezTo>
                        <a:pt x="103095" y="141038"/>
                        <a:pt x="95809" y="81188"/>
                        <a:pt x="92687" y="21338"/>
                      </a:cubicBezTo>
                      <a:cubicBezTo>
                        <a:pt x="78114" y="72861"/>
                        <a:pt x="60419" y="123343"/>
                        <a:pt x="28153" y="162376"/>
                      </a:cubicBezTo>
                      <a:cubicBezTo>
                        <a:pt x="22428" y="169141"/>
                        <a:pt x="16703" y="174345"/>
                        <a:pt x="10978" y="177989"/>
                      </a:cubicBezTo>
                      <a:cubicBezTo>
                        <a:pt x="3171" y="357018"/>
                        <a:pt x="-472" y="535006"/>
                        <a:pt x="49" y="708311"/>
                      </a:cubicBezTo>
                      <a:cubicBezTo>
                        <a:pt x="18264" y="694779"/>
                        <a:pt x="32836" y="676044"/>
                        <a:pt x="40123" y="662513"/>
                      </a:cubicBezTo>
                      <a:lnTo>
                        <a:pt x="40123" y="662513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A93D0B2E-D35B-4C16-90A0-3D1A483A8413}"/>
                    </a:ext>
                  </a:extLst>
                </p:cNvPr>
                <p:cNvSpPr/>
                <p:nvPr/>
              </p:nvSpPr>
              <p:spPr>
                <a:xfrm>
                  <a:off x="1574612" y="3890407"/>
                  <a:ext cx="411146" cy="546456"/>
                </a:xfrm>
                <a:custGeom>
                  <a:avLst/>
                  <a:gdLst>
                    <a:gd name="connsiteX0" fmla="*/ 279996 w 411145"/>
                    <a:gd name="connsiteY0" fmla="*/ 0 h 546455"/>
                    <a:gd name="connsiteX1" fmla="*/ 227952 w 411145"/>
                    <a:gd name="connsiteY1" fmla="*/ 148844 h 546455"/>
                    <a:gd name="connsiteX2" fmla="*/ 200889 w 411145"/>
                    <a:gd name="connsiteY2" fmla="*/ 148844 h 546455"/>
                    <a:gd name="connsiteX3" fmla="*/ 174867 w 411145"/>
                    <a:gd name="connsiteY3" fmla="*/ 60370 h 546455"/>
                    <a:gd name="connsiteX4" fmla="*/ 98363 w 411145"/>
                    <a:gd name="connsiteY4" fmla="*/ 173825 h 546455"/>
                    <a:gd name="connsiteX5" fmla="*/ 74943 w 411145"/>
                    <a:gd name="connsiteY5" fmla="*/ 164457 h 546455"/>
                    <a:gd name="connsiteX6" fmla="*/ 68698 w 411145"/>
                    <a:gd name="connsiteY6" fmla="*/ 147283 h 546455"/>
                    <a:gd name="connsiteX7" fmla="*/ 0 w 411145"/>
                    <a:gd name="connsiteY7" fmla="*/ 499097 h 546455"/>
                    <a:gd name="connsiteX8" fmla="*/ 8848 w 411145"/>
                    <a:gd name="connsiteY8" fmla="*/ 536047 h 546455"/>
                    <a:gd name="connsiteX9" fmla="*/ 45278 w 411145"/>
                    <a:gd name="connsiteY9" fmla="*/ 511587 h 546455"/>
                    <a:gd name="connsiteX10" fmla="*/ 98363 w 411145"/>
                    <a:gd name="connsiteY10" fmla="*/ 312781 h 546455"/>
                    <a:gd name="connsiteX11" fmla="*/ 130109 w 411145"/>
                    <a:gd name="connsiteY11" fmla="*/ 316945 h 546455"/>
                    <a:gd name="connsiteX12" fmla="*/ 134273 w 411145"/>
                    <a:gd name="connsiteY12" fmla="*/ 472554 h 546455"/>
                    <a:gd name="connsiteX13" fmla="*/ 163938 w 411145"/>
                    <a:gd name="connsiteY13" fmla="*/ 503780 h 546455"/>
                    <a:gd name="connsiteX14" fmla="*/ 208175 w 411145"/>
                    <a:gd name="connsiteY14" fmla="*/ 322149 h 546455"/>
                    <a:gd name="connsiteX15" fmla="*/ 239922 w 411145"/>
                    <a:gd name="connsiteY15" fmla="*/ 326312 h 546455"/>
                    <a:gd name="connsiteX16" fmla="*/ 232115 w 411145"/>
                    <a:gd name="connsiteY16" fmla="*/ 415827 h 546455"/>
                    <a:gd name="connsiteX17" fmla="*/ 231595 w 411145"/>
                    <a:gd name="connsiteY17" fmla="*/ 473595 h 546455"/>
                    <a:gd name="connsiteX18" fmla="*/ 275832 w 411145"/>
                    <a:gd name="connsiteY18" fmla="*/ 508985 h 546455"/>
                    <a:gd name="connsiteX19" fmla="*/ 305497 w 411145"/>
                    <a:gd name="connsiteY19" fmla="*/ 323710 h 546455"/>
                    <a:gd name="connsiteX20" fmla="*/ 337764 w 411145"/>
                    <a:gd name="connsiteY20" fmla="*/ 323710 h 546455"/>
                    <a:gd name="connsiteX21" fmla="*/ 412187 w 411145"/>
                    <a:gd name="connsiteY21" fmla="*/ 540211 h 546455"/>
                    <a:gd name="connsiteX22" fmla="*/ 367429 w 411145"/>
                    <a:gd name="connsiteY22" fmla="*/ 137915 h 546455"/>
                    <a:gd name="connsiteX23" fmla="*/ 279996 w 411145"/>
                    <a:gd name="connsiteY23" fmla="*/ 0 h 546455"/>
                    <a:gd name="connsiteX24" fmla="*/ 279996 w 411145"/>
                    <a:gd name="connsiteY24" fmla="*/ 0 h 54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1145" h="546455">
                      <a:moveTo>
                        <a:pt x="279996" y="0"/>
                      </a:moveTo>
                      <a:cubicBezTo>
                        <a:pt x="268546" y="52043"/>
                        <a:pt x="258137" y="103567"/>
                        <a:pt x="227952" y="148844"/>
                      </a:cubicBezTo>
                      <a:cubicBezTo>
                        <a:pt x="221707" y="158212"/>
                        <a:pt x="206614" y="159773"/>
                        <a:pt x="200889" y="148844"/>
                      </a:cubicBezTo>
                      <a:cubicBezTo>
                        <a:pt x="185276" y="120741"/>
                        <a:pt x="177469" y="90556"/>
                        <a:pt x="174867" y="60370"/>
                      </a:cubicBezTo>
                      <a:cubicBezTo>
                        <a:pt x="160295" y="104087"/>
                        <a:pt x="139477" y="144160"/>
                        <a:pt x="98363" y="173825"/>
                      </a:cubicBezTo>
                      <a:cubicBezTo>
                        <a:pt x="89515" y="180591"/>
                        <a:pt x="78586" y="172784"/>
                        <a:pt x="74943" y="164457"/>
                      </a:cubicBezTo>
                      <a:cubicBezTo>
                        <a:pt x="72861" y="158732"/>
                        <a:pt x="70780" y="153008"/>
                        <a:pt x="68698" y="147283"/>
                      </a:cubicBezTo>
                      <a:cubicBezTo>
                        <a:pt x="45278" y="251370"/>
                        <a:pt x="22379" y="369508"/>
                        <a:pt x="0" y="499097"/>
                      </a:cubicBezTo>
                      <a:cubicBezTo>
                        <a:pt x="1562" y="512107"/>
                        <a:pt x="4164" y="524598"/>
                        <a:pt x="8848" y="536047"/>
                      </a:cubicBezTo>
                      <a:cubicBezTo>
                        <a:pt x="23940" y="572998"/>
                        <a:pt x="41115" y="522516"/>
                        <a:pt x="45278" y="511587"/>
                      </a:cubicBezTo>
                      <a:cubicBezTo>
                        <a:pt x="69218" y="447053"/>
                        <a:pt x="77545" y="378356"/>
                        <a:pt x="98363" y="312781"/>
                      </a:cubicBezTo>
                      <a:cubicBezTo>
                        <a:pt x="103567" y="295607"/>
                        <a:pt x="130630" y="298209"/>
                        <a:pt x="130109" y="316945"/>
                      </a:cubicBezTo>
                      <a:cubicBezTo>
                        <a:pt x="128548" y="368988"/>
                        <a:pt x="131150" y="420511"/>
                        <a:pt x="134273" y="472554"/>
                      </a:cubicBezTo>
                      <a:cubicBezTo>
                        <a:pt x="136875" y="511587"/>
                        <a:pt x="142600" y="575080"/>
                        <a:pt x="163938" y="503780"/>
                      </a:cubicBezTo>
                      <a:cubicBezTo>
                        <a:pt x="181633" y="444451"/>
                        <a:pt x="188398" y="380958"/>
                        <a:pt x="208175" y="322149"/>
                      </a:cubicBezTo>
                      <a:cubicBezTo>
                        <a:pt x="213900" y="305495"/>
                        <a:pt x="240442" y="307577"/>
                        <a:pt x="239922" y="326312"/>
                      </a:cubicBezTo>
                      <a:cubicBezTo>
                        <a:pt x="238881" y="356497"/>
                        <a:pt x="233677" y="386162"/>
                        <a:pt x="232115" y="415827"/>
                      </a:cubicBezTo>
                      <a:cubicBezTo>
                        <a:pt x="231074" y="435083"/>
                        <a:pt x="230033" y="454339"/>
                        <a:pt x="231595" y="473595"/>
                      </a:cubicBezTo>
                      <a:cubicBezTo>
                        <a:pt x="231074" y="470993"/>
                        <a:pt x="243044" y="570916"/>
                        <a:pt x="275832" y="508985"/>
                      </a:cubicBezTo>
                      <a:cubicBezTo>
                        <a:pt x="304977" y="453819"/>
                        <a:pt x="304977" y="384601"/>
                        <a:pt x="305497" y="323710"/>
                      </a:cubicBezTo>
                      <a:cubicBezTo>
                        <a:pt x="305497" y="302893"/>
                        <a:pt x="336723" y="302893"/>
                        <a:pt x="337764" y="323710"/>
                      </a:cubicBezTo>
                      <a:cubicBezTo>
                        <a:pt x="340887" y="383560"/>
                        <a:pt x="360663" y="488688"/>
                        <a:pt x="412187" y="540211"/>
                      </a:cubicBezTo>
                      <a:cubicBezTo>
                        <a:pt x="398135" y="391887"/>
                        <a:pt x="383042" y="255533"/>
                        <a:pt x="367429" y="137915"/>
                      </a:cubicBezTo>
                      <a:cubicBezTo>
                        <a:pt x="323712" y="104087"/>
                        <a:pt x="294047" y="54646"/>
                        <a:pt x="279996" y="0"/>
                      </a:cubicBezTo>
                      <a:lnTo>
                        <a:pt x="279996" y="0"/>
                      </a:lnTo>
                      <a:close/>
                    </a:path>
                  </a:pathLst>
                </a:custGeom>
                <a:solidFill>
                  <a:srgbClr val="948518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E061BC36-A24F-48A6-B07D-86A1DA6AC0DD}"/>
                    </a:ext>
                  </a:extLst>
                </p:cNvPr>
                <p:cNvSpPr/>
                <p:nvPr/>
              </p:nvSpPr>
              <p:spPr>
                <a:xfrm>
                  <a:off x="749669" y="3785279"/>
                  <a:ext cx="52044" cy="228991"/>
                </a:xfrm>
                <a:custGeom>
                  <a:avLst/>
                  <a:gdLst>
                    <a:gd name="connsiteX0" fmla="*/ 38042 w 52043"/>
                    <a:gd name="connsiteY0" fmla="*/ 0 h 228991"/>
                    <a:gd name="connsiteX1" fmla="*/ 34399 w 52043"/>
                    <a:gd name="connsiteY1" fmla="*/ 225348 h 228991"/>
                    <a:gd name="connsiteX2" fmla="*/ 38042 w 52043"/>
                    <a:gd name="connsiteY2" fmla="*/ 0 h 228991"/>
                    <a:gd name="connsiteX3" fmla="*/ 38042 w 52043"/>
                    <a:gd name="connsiteY3" fmla="*/ 0 h 22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228991">
                      <a:moveTo>
                        <a:pt x="38042" y="0"/>
                      </a:moveTo>
                      <a:cubicBezTo>
                        <a:pt x="38042" y="0"/>
                        <a:pt x="73952" y="189438"/>
                        <a:pt x="34399" y="225348"/>
                      </a:cubicBezTo>
                      <a:cubicBezTo>
                        <a:pt x="-4634" y="261258"/>
                        <a:pt x="-19206" y="54125"/>
                        <a:pt x="38042" y="0"/>
                      </a:cubicBezTo>
                      <a:lnTo>
                        <a:pt x="38042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6" name="Freeform: Shape 1155">
                  <a:extLst>
                    <a:ext uri="{FF2B5EF4-FFF2-40B4-BE49-F238E27FC236}">
                      <a16:creationId xmlns:a16="http://schemas.microsoft.com/office/drawing/2014/main" id="{3847FB27-1D07-45F1-A7A0-E41C0A9C6521}"/>
                    </a:ext>
                  </a:extLst>
                </p:cNvPr>
                <p:cNvSpPr/>
                <p:nvPr/>
              </p:nvSpPr>
              <p:spPr>
                <a:xfrm>
                  <a:off x="565615" y="3810780"/>
                  <a:ext cx="67657" cy="312261"/>
                </a:xfrm>
                <a:custGeom>
                  <a:avLst/>
                  <a:gdLst>
                    <a:gd name="connsiteX0" fmla="*/ 57638 w 67656"/>
                    <a:gd name="connsiteY0" fmla="*/ 0 h 312260"/>
                    <a:gd name="connsiteX1" fmla="*/ 32657 w 67656"/>
                    <a:gd name="connsiteY1" fmla="*/ 307577 h 312260"/>
                    <a:gd name="connsiteX2" fmla="*/ 57638 w 67656"/>
                    <a:gd name="connsiteY2" fmla="*/ 0 h 312260"/>
                    <a:gd name="connsiteX3" fmla="*/ 57638 w 67656"/>
                    <a:gd name="connsiteY3" fmla="*/ 0 h 31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312260">
                      <a:moveTo>
                        <a:pt x="57638" y="0"/>
                      </a:moveTo>
                      <a:cubicBezTo>
                        <a:pt x="57638" y="0"/>
                        <a:pt x="100834" y="250329"/>
                        <a:pt x="32657" y="307577"/>
                      </a:cubicBezTo>
                      <a:cubicBezTo>
                        <a:pt x="-35520" y="364824"/>
                        <a:pt x="18085" y="39033"/>
                        <a:pt x="57638" y="0"/>
                      </a:cubicBezTo>
                      <a:lnTo>
                        <a:pt x="5763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9916B1CF-9106-471A-B2BA-0E1E9325F43F}"/>
                    </a:ext>
                  </a:extLst>
                </p:cNvPr>
                <p:cNvSpPr/>
                <p:nvPr/>
              </p:nvSpPr>
              <p:spPr>
                <a:xfrm>
                  <a:off x="375706" y="3885723"/>
                  <a:ext cx="57248" cy="353895"/>
                </a:xfrm>
                <a:custGeom>
                  <a:avLst/>
                  <a:gdLst>
                    <a:gd name="connsiteX0" fmla="*/ 36249 w 57248"/>
                    <a:gd name="connsiteY0" fmla="*/ 0 h 353895"/>
                    <a:gd name="connsiteX1" fmla="*/ 32606 w 57248"/>
                    <a:gd name="connsiteY1" fmla="*/ 350773 h 353895"/>
                    <a:gd name="connsiteX2" fmla="*/ 36249 w 57248"/>
                    <a:gd name="connsiteY2" fmla="*/ 0 h 353895"/>
                    <a:gd name="connsiteX3" fmla="*/ 36249 w 57248"/>
                    <a:gd name="connsiteY3" fmla="*/ 0 h 353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353895">
                      <a:moveTo>
                        <a:pt x="36249" y="0"/>
                      </a:moveTo>
                      <a:cubicBezTo>
                        <a:pt x="36249" y="0"/>
                        <a:pt x="97140" y="311220"/>
                        <a:pt x="32606" y="350773"/>
                      </a:cubicBezTo>
                      <a:cubicBezTo>
                        <a:pt x="-31408" y="390326"/>
                        <a:pt x="14911" y="46319"/>
                        <a:pt x="36249" y="0"/>
                      </a:cubicBezTo>
                      <a:lnTo>
                        <a:pt x="3624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2195A138-3CFA-4D6F-86E8-F3A0009BA096}"/>
                    </a:ext>
                  </a:extLst>
                </p:cNvPr>
                <p:cNvSpPr/>
                <p:nvPr/>
              </p:nvSpPr>
              <p:spPr>
                <a:xfrm>
                  <a:off x="160114" y="3935684"/>
                  <a:ext cx="83270" cy="390326"/>
                </a:xfrm>
                <a:custGeom>
                  <a:avLst/>
                  <a:gdLst>
                    <a:gd name="connsiteX0" fmla="*/ 47830 w 83269"/>
                    <a:gd name="connsiteY0" fmla="*/ 0 h 390325"/>
                    <a:gd name="connsiteX1" fmla="*/ 44187 w 83269"/>
                    <a:gd name="connsiteY1" fmla="*/ 390326 h 390325"/>
                    <a:gd name="connsiteX2" fmla="*/ 47830 w 83269"/>
                    <a:gd name="connsiteY2" fmla="*/ 0 h 390325"/>
                    <a:gd name="connsiteX3" fmla="*/ 47830 w 83269"/>
                    <a:gd name="connsiteY3" fmla="*/ 0 h 39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390325">
                      <a:moveTo>
                        <a:pt x="47830" y="0"/>
                      </a:moveTo>
                      <a:cubicBezTo>
                        <a:pt x="47830" y="0"/>
                        <a:pt x="140988" y="336200"/>
                        <a:pt x="44187" y="390326"/>
                      </a:cubicBezTo>
                      <a:cubicBezTo>
                        <a:pt x="-52094" y="443930"/>
                        <a:pt x="37421" y="18215"/>
                        <a:pt x="47830" y="0"/>
                      </a:cubicBezTo>
                      <a:lnTo>
                        <a:pt x="4783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3598373E-55F9-466D-96F8-B8401DD7A64F}"/>
                    </a:ext>
                  </a:extLst>
                </p:cNvPr>
                <p:cNvSpPr/>
                <p:nvPr/>
              </p:nvSpPr>
              <p:spPr>
                <a:xfrm>
                  <a:off x="-46285" y="4032485"/>
                  <a:ext cx="83270" cy="411143"/>
                </a:xfrm>
                <a:custGeom>
                  <a:avLst/>
                  <a:gdLst>
                    <a:gd name="connsiteX0" fmla="*/ 39808 w 83269"/>
                    <a:gd name="connsiteY0" fmla="*/ 0 h 411143"/>
                    <a:gd name="connsiteX1" fmla="*/ 47094 w 83269"/>
                    <a:gd name="connsiteY1" fmla="*/ 408021 h 411143"/>
                    <a:gd name="connsiteX2" fmla="*/ 39808 w 83269"/>
                    <a:gd name="connsiteY2" fmla="*/ 0 h 411143"/>
                    <a:gd name="connsiteX3" fmla="*/ 39808 w 83269"/>
                    <a:gd name="connsiteY3" fmla="*/ 0 h 41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411143">
                      <a:moveTo>
                        <a:pt x="39808" y="0"/>
                      </a:moveTo>
                      <a:cubicBezTo>
                        <a:pt x="39808" y="0"/>
                        <a:pt x="140253" y="350773"/>
                        <a:pt x="47094" y="408021"/>
                      </a:cubicBezTo>
                      <a:cubicBezTo>
                        <a:pt x="-46064" y="465268"/>
                        <a:pt x="25236" y="24981"/>
                        <a:pt x="39808" y="0"/>
                      </a:cubicBezTo>
                      <a:lnTo>
                        <a:pt x="3980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D6EF5D20-0245-472A-9C83-BEB839C19466}"/>
                    </a:ext>
                  </a:extLst>
                </p:cNvPr>
                <p:cNvSpPr/>
                <p:nvPr/>
              </p:nvSpPr>
              <p:spPr>
                <a:xfrm>
                  <a:off x="-272896" y="4143338"/>
                  <a:ext cx="78066" cy="421552"/>
                </a:xfrm>
                <a:custGeom>
                  <a:avLst/>
                  <a:gdLst>
                    <a:gd name="connsiteX0" fmla="*/ 47835 w 78065"/>
                    <a:gd name="connsiteY0" fmla="*/ 0 h 421551"/>
                    <a:gd name="connsiteX1" fmla="*/ 36906 w 78065"/>
                    <a:gd name="connsiteY1" fmla="*/ 418950 h 421551"/>
                    <a:gd name="connsiteX2" fmla="*/ 47835 w 78065"/>
                    <a:gd name="connsiteY2" fmla="*/ 0 h 421551"/>
                    <a:gd name="connsiteX3" fmla="*/ 47835 w 78065"/>
                    <a:gd name="connsiteY3" fmla="*/ 0 h 42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421551">
                      <a:moveTo>
                        <a:pt x="47835" y="0"/>
                      </a:moveTo>
                      <a:cubicBezTo>
                        <a:pt x="47835" y="0"/>
                        <a:pt x="126421" y="364825"/>
                        <a:pt x="36906" y="418950"/>
                      </a:cubicBezTo>
                      <a:cubicBezTo>
                        <a:pt x="-52089" y="472555"/>
                        <a:pt x="47835" y="0"/>
                        <a:pt x="47835" y="0"/>
                      </a:cubicBezTo>
                      <a:lnTo>
                        <a:pt x="47835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B5EAD86C-7421-4535-8E81-4736BAC6D305}"/>
                    </a:ext>
                  </a:extLst>
                </p:cNvPr>
                <p:cNvSpPr/>
                <p:nvPr/>
              </p:nvSpPr>
              <p:spPr>
                <a:xfrm>
                  <a:off x="-481551" y="4293743"/>
                  <a:ext cx="52044" cy="348691"/>
                </a:xfrm>
                <a:custGeom>
                  <a:avLst/>
                  <a:gdLst>
                    <a:gd name="connsiteX0" fmla="*/ 17089 w 52043"/>
                    <a:gd name="connsiteY0" fmla="*/ 0 h 348690"/>
                    <a:gd name="connsiteX1" fmla="*/ 31662 w 52043"/>
                    <a:gd name="connsiteY1" fmla="*/ 347130 h 348690"/>
                    <a:gd name="connsiteX2" fmla="*/ 17089 w 52043"/>
                    <a:gd name="connsiteY2" fmla="*/ 0 h 348690"/>
                    <a:gd name="connsiteX3" fmla="*/ 17089 w 52043"/>
                    <a:gd name="connsiteY3" fmla="*/ 0 h 348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348690">
                      <a:moveTo>
                        <a:pt x="17089" y="0"/>
                      </a:moveTo>
                      <a:cubicBezTo>
                        <a:pt x="17089" y="0"/>
                        <a:pt x="92032" y="303934"/>
                        <a:pt x="31662" y="347130"/>
                      </a:cubicBezTo>
                      <a:cubicBezTo>
                        <a:pt x="-29750" y="389805"/>
                        <a:pt x="17089" y="0"/>
                        <a:pt x="17089" y="0"/>
                      </a:cubicBezTo>
                      <a:lnTo>
                        <a:pt x="1708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id="{30429444-617E-4B8B-9865-0FA52308D2CF}"/>
                    </a:ext>
                  </a:extLst>
                </p:cNvPr>
                <p:cNvSpPr/>
                <p:nvPr/>
              </p:nvSpPr>
              <p:spPr>
                <a:xfrm>
                  <a:off x="-664931" y="4425934"/>
                  <a:ext cx="72861" cy="312261"/>
                </a:xfrm>
                <a:custGeom>
                  <a:avLst/>
                  <a:gdLst>
                    <a:gd name="connsiteX0" fmla="*/ 35490 w 72861"/>
                    <a:gd name="connsiteY0" fmla="*/ 0 h 312260"/>
                    <a:gd name="connsiteX1" fmla="*/ 39133 w 72861"/>
                    <a:gd name="connsiteY1" fmla="*/ 314863 h 312260"/>
                    <a:gd name="connsiteX2" fmla="*/ 35490 w 72861"/>
                    <a:gd name="connsiteY2" fmla="*/ 0 h 312260"/>
                    <a:gd name="connsiteX3" fmla="*/ 35490 w 72861"/>
                    <a:gd name="connsiteY3" fmla="*/ 0 h 31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312260">
                      <a:moveTo>
                        <a:pt x="35490" y="0"/>
                      </a:moveTo>
                      <a:cubicBezTo>
                        <a:pt x="35490" y="0"/>
                        <a:pt x="125006" y="282596"/>
                        <a:pt x="39133" y="314863"/>
                      </a:cubicBezTo>
                      <a:cubicBezTo>
                        <a:pt x="-46739" y="347129"/>
                        <a:pt x="35490" y="0"/>
                        <a:pt x="35490" y="0"/>
                      </a:cubicBezTo>
                      <a:lnTo>
                        <a:pt x="3549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49DBF6B0-110C-40A2-89BF-6E2CF2D8A39D}"/>
                    </a:ext>
                  </a:extLst>
                </p:cNvPr>
                <p:cNvSpPr/>
                <p:nvPr/>
              </p:nvSpPr>
              <p:spPr>
                <a:xfrm>
                  <a:off x="-836456" y="4626301"/>
                  <a:ext cx="57248" cy="197765"/>
                </a:xfrm>
                <a:custGeom>
                  <a:avLst/>
                  <a:gdLst>
                    <a:gd name="connsiteX0" fmla="*/ 49844 w 57248"/>
                    <a:gd name="connsiteY0" fmla="*/ 0 h 197765"/>
                    <a:gd name="connsiteX1" fmla="*/ 21220 w 57248"/>
                    <a:gd name="connsiteY1" fmla="*/ 196724 h 197765"/>
                    <a:gd name="connsiteX2" fmla="*/ 49844 w 57248"/>
                    <a:gd name="connsiteY2" fmla="*/ 0 h 197765"/>
                    <a:gd name="connsiteX3" fmla="*/ 49844 w 57248"/>
                    <a:gd name="connsiteY3" fmla="*/ 0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197765">
                      <a:moveTo>
                        <a:pt x="49844" y="0"/>
                      </a:moveTo>
                      <a:cubicBezTo>
                        <a:pt x="49844" y="0"/>
                        <a:pt x="82111" y="179029"/>
                        <a:pt x="21220" y="196724"/>
                      </a:cubicBezTo>
                      <a:cubicBezTo>
                        <a:pt x="-39671" y="214939"/>
                        <a:pt x="49844" y="0"/>
                        <a:pt x="49844" y="0"/>
                      </a:cubicBezTo>
                      <a:lnTo>
                        <a:pt x="49844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4" name="Freeform: Shape 1163">
                  <a:extLst>
                    <a:ext uri="{FF2B5EF4-FFF2-40B4-BE49-F238E27FC236}">
                      <a16:creationId xmlns:a16="http://schemas.microsoft.com/office/drawing/2014/main" id="{82F0F497-4D6C-408E-9892-AF9B358E39DD}"/>
                    </a:ext>
                  </a:extLst>
                </p:cNvPr>
                <p:cNvSpPr/>
                <p:nvPr/>
              </p:nvSpPr>
              <p:spPr>
                <a:xfrm>
                  <a:off x="-1224103" y="4468544"/>
                  <a:ext cx="275832" cy="83269"/>
                </a:xfrm>
                <a:custGeom>
                  <a:avLst/>
                  <a:gdLst>
                    <a:gd name="connsiteX0" fmla="*/ 276155 w 275831"/>
                    <a:gd name="connsiteY0" fmla="*/ 65120 h 83269"/>
                    <a:gd name="connsiteX1" fmla="*/ 844 w 275831"/>
                    <a:gd name="connsiteY1" fmla="*/ 32853 h 83269"/>
                    <a:gd name="connsiteX2" fmla="*/ 276155 w 275831"/>
                    <a:gd name="connsiteY2" fmla="*/ 65120 h 83269"/>
                    <a:gd name="connsiteX3" fmla="*/ 276155 w 275831"/>
                    <a:gd name="connsiteY3" fmla="*/ 65120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831" h="83269">
                      <a:moveTo>
                        <a:pt x="276155" y="65120"/>
                      </a:moveTo>
                      <a:cubicBezTo>
                        <a:pt x="265226" y="72406"/>
                        <a:pt x="-17371" y="122367"/>
                        <a:pt x="844" y="32853"/>
                      </a:cubicBezTo>
                      <a:cubicBezTo>
                        <a:pt x="18539" y="-56662"/>
                        <a:pt x="276155" y="65120"/>
                        <a:pt x="276155" y="65120"/>
                      </a:cubicBezTo>
                      <a:lnTo>
                        <a:pt x="276155" y="651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id="{0F55E600-42FD-42BF-8BED-513A23771E8F}"/>
                    </a:ext>
                  </a:extLst>
                </p:cNvPr>
                <p:cNvSpPr/>
                <p:nvPr/>
              </p:nvSpPr>
              <p:spPr>
                <a:xfrm>
                  <a:off x="-1115881" y="4265958"/>
                  <a:ext cx="234197" cy="156130"/>
                </a:xfrm>
                <a:custGeom>
                  <a:avLst/>
                  <a:gdLst>
                    <a:gd name="connsiteX0" fmla="*/ 236110 w 234196"/>
                    <a:gd name="connsiteY0" fmla="*/ 159975 h 156130"/>
                    <a:gd name="connsiteX1" fmla="*/ 3474 w 234196"/>
                    <a:gd name="connsiteY1" fmla="*/ 16856 h 156130"/>
                    <a:gd name="connsiteX2" fmla="*/ 236110 w 234196"/>
                    <a:gd name="connsiteY2" fmla="*/ 159975 h 156130"/>
                    <a:gd name="connsiteX3" fmla="*/ 236110 w 234196"/>
                    <a:gd name="connsiteY3" fmla="*/ 159975 h 15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196" h="156130">
                      <a:moveTo>
                        <a:pt x="236110" y="159975"/>
                      </a:moveTo>
                      <a:cubicBezTo>
                        <a:pt x="221537" y="163618"/>
                        <a:pt x="-32436" y="95441"/>
                        <a:pt x="3474" y="16856"/>
                      </a:cubicBezTo>
                      <a:cubicBezTo>
                        <a:pt x="39384" y="-61730"/>
                        <a:pt x="236110" y="159975"/>
                        <a:pt x="236110" y="159975"/>
                      </a:cubicBezTo>
                      <a:lnTo>
                        <a:pt x="236110" y="15997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A2332EB7-CB6D-46B1-942A-6E6070738814}"/>
                    </a:ext>
                  </a:extLst>
                </p:cNvPr>
                <p:cNvSpPr/>
                <p:nvPr/>
              </p:nvSpPr>
              <p:spPr>
                <a:xfrm>
                  <a:off x="-943602" y="4096590"/>
                  <a:ext cx="187357" cy="187356"/>
                </a:xfrm>
                <a:custGeom>
                  <a:avLst/>
                  <a:gdLst>
                    <a:gd name="connsiteX0" fmla="*/ 188216 w 187357"/>
                    <a:gd name="connsiteY0" fmla="*/ 189347 h 187356"/>
                    <a:gd name="connsiteX1" fmla="*/ 1900 w 187357"/>
                    <a:gd name="connsiteY1" fmla="*/ 10317 h 187356"/>
                    <a:gd name="connsiteX2" fmla="*/ 188216 w 187357"/>
                    <a:gd name="connsiteY2" fmla="*/ 189347 h 187356"/>
                    <a:gd name="connsiteX3" fmla="*/ 188216 w 187357"/>
                    <a:gd name="connsiteY3" fmla="*/ 189347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57" h="187356">
                      <a:moveTo>
                        <a:pt x="188216" y="189347"/>
                      </a:moveTo>
                      <a:cubicBezTo>
                        <a:pt x="188216" y="189347"/>
                        <a:pt x="-22041" y="72249"/>
                        <a:pt x="1900" y="10317"/>
                      </a:cubicBezTo>
                      <a:cubicBezTo>
                        <a:pt x="25840" y="-52135"/>
                        <a:pt x="188216" y="189347"/>
                        <a:pt x="188216" y="189347"/>
                      </a:cubicBezTo>
                      <a:lnTo>
                        <a:pt x="188216" y="18934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19921ACB-3DFE-4C15-B380-4F42C35D33A3}"/>
                    </a:ext>
                  </a:extLst>
                </p:cNvPr>
                <p:cNvSpPr/>
                <p:nvPr/>
              </p:nvSpPr>
              <p:spPr>
                <a:xfrm>
                  <a:off x="-774597" y="3976951"/>
                  <a:ext cx="135314" cy="187356"/>
                </a:xfrm>
                <a:custGeom>
                  <a:avLst/>
                  <a:gdLst>
                    <a:gd name="connsiteX0" fmla="*/ 137871 w 135313"/>
                    <a:gd name="connsiteY0" fmla="*/ 191368 h 187356"/>
                    <a:gd name="connsiteX1" fmla="*/ 8802 w 135313"/>
                    <a:gd name="connsiteY1" fmla="*/ 8695 h 187356"/>
                    <a:gd name="connsiteX2" fmla="*/ 137871 w 135313"/>
                    <a:gd name="connsiteY2" fmla="*/ 191368 h 187356"/>
                    <a:gd name="connsiteX3" fmla="*/ 137871 w 135313"/>
                    <a:gd name="connsiteY3" fmla="*/ 191368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313" h="187356">
                      <a:moveTo>
                        <a:pt x="137871" y="191368"/>
                      </a:moveTo>
                      <a:cubicBezTo>
                        <a:pt x="137871" y="191368"/>
                        <a:pt x="-41160" y="65943"/>
                        <a:pt x="8802" y="8695"/>
                      </a:cubicBezTo>
                      <a:cubicBezTo>
                        <a:pt x="59285" y="-48032"/>
                        <a:pt x="137871" y="191368"/>
                        <a:pt x="137871" y="191368"/>
                      </a:cubicBezTo>
                      <a:lnTo>
                        <a:pt x="137871" y="19136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06D2D8AF-574E-4A67-8F08-B3A1907AC519}"/>
                    </a:ext>
                  </a:extLst>
                </p:cNvPr>
                <p:cNvSpPr/>
                <p:nvPr/>
              </p:nvSpPr>
              <p:spPr>
                <a:xfrm>
                  <a:off x="-588518" y="3876375"/>
                  <a:ext cx="109292" cy="171743"/>
                </a:xfrm>
                <a:custGeom>
                  <a:avLst/>
                  <a:gdLst>
                    <a:gd name="connsiteX0" fmla="*/ 109484 w 109291"/>
                    <a:gd name="connsiteY0" fmla="*/ 173805 h 171743"/>
                    <a:gd name="connsiteX1" fmla="*/ 9039 w 109291"/>
                    <a:gd name="connsiteY1" fmla="*/ 5704 h 171743"/>
                    <a:gd name="connsiteX2" fmla="*/ 109484 w 109291"/>
                    <a:gd name="connsiteY2" fmla="*/ 173805 h 171743"/>
                    <a:gd name="connsiteX3" fmla="*/ 109484 w 109291"/>
                    <a:gd name="connsiteY3" fmla="*/ 173805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71743">
                      <a:moveTo>
                        <a:pt x="109484" y="173805"/>
                      </a:moveTo>
                      <a:cubicBezTo>
                        <a:pt x="109484" y="173805"/>
                        <a:pt x="-37280" y="48380"/>
                        <a:pt x="9039" y="5704"/>
                      </a:cubicBezTo>
                      <a:cubicBezTo>
                        <a:pt x="55879" y="-36971"/>
                        <a:pt x="109484" y="173805"/>
                        <a:pt x="109484" y="173805"/>
                      </a:cubicBezTo>
                      <a:lnTo>
                        <a:pt x="109484" y="17380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D523461B-D65E-4C2E-9C2E-57D9DB028C75}"/>
                    </a:ext>
                  </a:extLst>
                </p:cNvPr>
                <p:cNvSpPr/>
                <p:nvPr/>
              </p:nvSpPr>
              <p:spPr>
                <a:xfrm>
                  <a:off x="-388328" y="3764738"/>
                  <a:ext cx="78066" cy="166539"/>
                </a:xfrm>
                <a:custGeom>
                  <a:avLst/>
                  <a:gdLst>
                    <a:gd name="connsiteX0" fmla="*/ 81039 w 78065"/>
                    <a:gd name="connsiteY0" fmla="*/ 170946 h 166538"/>
                    <a:gd name="connsiteX1" fmla="*/ 9739 w 78065"/>
                    <a:gd name="connsiteY1" fmla="*/ 2846 h 166538"/>
                    <a:gd name="connsiteX2" fmla="*/ 81039 w 78065"/>
                    <a:gd name="connsiteY2" fmla="*/ 170946 h 166538"/>
                    <a:gd name="connsiteX3" fmla="*/ 81039 w 78065"/>
                    <a:gd name="connsiteY3" fmla="*/ 170946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166538">
                      <a:moveTo>
                        <a:pt x="81039" y="170946"/>
                      </a:moveTo>
                      <a:cubicBezTo>
                        <a:pt x="81039" y="170946"/>
                        <a:pt x="-33457" y="31470"/>
                        <a:pt x="9739" y="2846"/>
                      </a:cubicBezTo>
                      <a:cubicBezTo>
                        <a:pt x="52415" y="-25778"/>
                        <a:pt x="81039" y="170946"/>
                        <a:pt x="81039" y="170946"/>
                      </a:cubicBezTo>
                      <a:lnTo>
                        <a:pt x="81039" y="17094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C80C066E-EB8C-4688-BEC5-5DAB7BC89A8F}"/>
                    </a:ext>
                  </a:extLst>
                </p:cNvPr>
                <p:cNvSpPr/>
                <p:nvPr/>
              </p:nvSpPr>
              <p:spPr>
                <a:xfrm>
                  <a:off x="-213748" y="3701210"/>
                  <a:ext cx="62452" cy="145722"/>
                </a:xfrm>
                <a:custGeom>
                  <a:avLst/>
                  <a:gdLst>
                    <a:gd name="connsiteX0" fmla="*/ 64151 w 62452"/>
                    <a:gd name="connsiteY0" fmla="*/ 148603 h 145721"/>
                    <a:gd name="connsiteX1" fmla="*/ 14189 w 62452"/>
                    <a:gd name="connsiteY1" fmla="*/ 5483 h 145721"/>
                    <a:gd name="connsiteX2" fmla="*/ 64151 w 62452"/>
                    <a:gd name="connsiteY2" fmla="*/ 148603 h 145721"/>
                    <a:gd name="connsiteX3" fmla="*/ 64151 w 62452"/>
                    <a:gd name="connsiteY3" fmla="*/ 148603 h 145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45721">
                      <a:moveTo>
                        <a:pt x="64151" y="148603"/>
                      </a:moveTo>
                      <a:cubicBezTo>
                        <a:pt x="64151" y="148603"/>
                        <a:pt x="-36293" y="45036"/>
                        <a:pt x="14189" y="5483"/>
                      </a:cubicBezTo>
                      <a:cubicBezTo>
                        <a:pt x="64151" y="-33549"/>
                        <a:pt x="64151" y="148603"/>
                        <a:pt x="64151" y="148603"/>
                      </a:cubicBezTo>
                      <a:lnTo>
                        <a:pt x="64151" y="14860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8B4419D-43B7-47A3-BA9B-B6253C3CBFA6}"/>
                    </a:ext>
                  </a:extLst>
                </p:cNvPr>
                <p:cNvSpPr/>
                <p:nvPr/>
              </p:nvSpPr>
              <p:spPr>
                <a:xfrm>
                  <a:off x="-25231" y="3651499"/>
                  <a:ext cx="46839" cy="119700"/>
                </a:xfrm>
                <a:custGeom>
                  <a:avLst/>
                  <a:gdLst>
                    <a:gd name="connsiteX0" fmla="*/ 43735 w 46839"/>
                    <a:gd name="connsiteY0" fmla="*/ 119728 h 119699"/>
                    <a:gd name="connsiteX1" fmla="*/ 15111 w 46839"/>
                    <a:gd name="connsiteY1" fmla="*/ 1590 h 119699"/>
                    <a:gd name="connsiteX2" fmla="*/ 43735 w 46839"/>
                    <a:gd name="connsiteY2" fmla="*/ 119728 h 119699"/>
                    <a:gd name="connsiteX3" fmla="*/ 43735 w 46839"/>
                    <a:gd name="connsiteY3" fmla="*/ 119728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9" h="119699">
                      <a:moveTo>
                        <a:pt x="43735" y="119728"/>
                      </a:moveTo>
                      <a:cubicBezTo>
                        <a:pt x="43735" y="119728"/>
                        <a:pt x="-31208" y="19805"/>
                        <a:pt x="15111" y="1590"/>
                      </a:cubicBezTo>
                      <a:cubicBezTo>
                        <a:pt x="61430" y="-16105"/>
                        <a:pt x="43735" y="119728"/>
                        <a:pt x="43735" y="119728"/>
                      </a:cubicBezTo>
                      <a:lnTo>
                        <a:pt x="43735" y="11972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39E67EF3-55C4-4722-B2FC-A0F62655A87F}"/>
                    </a:ext>
                  </a:extLst>
                </p:cNvPr>
                <p:cNvSpPr/>
                <p:nvPr/>
              </p:nvSpPr>
              <p:spPr>
                <a:xfrm>
                  <a:off x="143092" y="3589271"/>
                  <a:ext cx="41635" cy="119700"/>
                </a:xfrm>
                <a:custGeom>
                  <a:avLst/>
                  <a:gdLst>
                    <a:gd name="connsiteX0" fmla="*/ 36227 w 41634"/>
                    <a:gd name="connsiteY0" fmla="*/ 121066 h 119699"/>
                    <a:gd name="connsiteX1" fmla="*/ 14889 w 41634"/>
                    <a:gd name="connsiteY1" fmla="*/ 2927 h 119699"/>
                    <a:gd name="connsiteX2" fmla="*/ 36227 w 41634"/>
                    <a:gd name="connsiteY2" fmla="*/ 121066 h 119699"/>
                    <a:gd name="connsiteX3" fmla="*/ 36227 w 41634"/>
                    <a:gd name="connsiteY3" fmla="*/ 121066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34" h="119699">
                      <a:moveTo>
                        <a:pt x="36227" y="121066"/>
                      </a:moveTo>
                      <a:cubicBezTo>
                        <a:pt x="36227" y="121066"/>
                        <a:pt x="-28307" y="27908"/>
                        <a:pt x="14889" y="2927"/>
                      </a:cubicBezTo>
                      <a:cubicBezTo>
                        <a:pt x="58086" y="-22054"/>
                        <a:pt x="36227" y="121066"/>
                        <a:pt x="36227" y="121066"/>
                      </a:cubicBezTo>
                      <a:lnTo>
                        <a:pt x="36227" y="12106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F485EB-1E7D-4627-AF28-877B0D44DFAA}"/>
                    </a:ext>
                  </a:extLst>
                </p:cNvPr>
                <p:cNvSpPr/>
                <p:nvPr/>
              </p:nvSpPr>
              <p:spPr>
                <a:xfrm>
                  <a:off x="314640" y="3565411"/>
                  <a:ext cx="52044" cy="98883"/>
                </a:xfrm>
                <a:custGeom>
                  <a:avLst/>
                  <a:gdLst>
                    <a:gd name="connsiteX0" fmla="*/ 26015 w 52043"/>
                    <a:gd name="connsiteY0" fmla="*/ 102250 h 98882"/>
                    <a:gd name="connsiteX1" fmla="*/ 29658 w 52043"/>
                    <a:gd name="connsiteY1" fmla="*/ 1806 h 98882"/>
                    <a:gd name="connsiteX2" fmla="*/ 26015 w 52043"/>
                    <a:gd name="connsiteY2" fmla="*/ 102250 h 98882"/>
                    <a:gd name="connsiteX3" fmla="*/ 26015 w 52043"/>
                    <a:gd name="connsiteY3" fmla="*/ 102250 h 9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98882">
                      <a:moveTo>
                        <a:pt x="26015" y="102250"/>
                      </a:moveTo>
                      <a:cubicBezTo>
                        <a:pt x="26015" y="102250"/>
                        <a:pt x="-34876" y="20022"/>
                        <a:pt x="29658" y="1806"/>
                      </a:cubicBezTo>
                      <a:cubicBezTo>
                        <a:pt x="93672" y="-15889"/>
                        <a:pt x="26015" y="102250"/>
                        <a:pt x="26015" y="102250"/>
                      </a:cubicBezTo>
                      <a:lnTo>
                        <a:pt x="26015" y="10225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6E913E6D-361F-40BE-B6FE-6F3045CCE9EF}"/>
                    </a:ext>
                  </a:extLst>
                </p:cNvPr>
                <p:cNvSpPr/>
                <p:nvPr/>
              </p:nvSpPr>
              <p:spPr>
                <a:xfrm>
                  <a:off x="-127218" y="2826119"/>
                  <a:ext cx="67657" cy="176948"/>
                </a:xfrm>
                <a:custGeom>
                  <a:avLst/>
                  <a:gdLst>
                    <a:gd name="connsiteX0" fmla="*/ 0 w 67656"/>
                    <a:gd name="connsiteY0" fmla="*/ 0 h 176947"/>
                    <a:gd name="connsiteX1" fmla="*/ 57248 w 67656"/>
                    <a:gd name="connsiteY1" fmla="*/ 179029 h 176947"/>
                    <a:gd name="connsiteX2" fmla="*/ 0 w 67656"/>
                    <a:gd name="connsiteY2" fmla="*/ 0 h 176947"/>
                    <a:gd name="connsiteX3" fmla="*/ 0 w 67656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176947">
                      <a:moveTo>
                        <a:pt x="0" y="0"/>
                      </a:moveTo>
                      <a:cubicBezTo>
                        <a:pt x="0" y="0"/>
                        <a:pt x="107210" y="164457"/>
                        <a:pt x="57248" y="179029"/>
                      </a:cubicBezTo>
                      <a:cubicBezTo>
                        <a:pt x="7286" y="193602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63BA5C90-32BE-4441-9BFE-65F0F10ED6E2}"/>
                    </a:ext>
                  </a:extLst>
                </p:cNvPr>
                <p:cNvSpPr/>
                <p:nvPr/>
              </p:nvSpPr>
              <p:spPr>
                <a:xfrm>
                  <a:off x="-300883" y="2804781"/>
                  <a:ext cx="57248" cy="255013"/>
                </a:xfrm>
                <a:custGeom>
                  <a:avLst/>
                  <a:gdLst>
                    <a:gd name="connsiteX0" fmla="*/ 6605 w 57248"/>
                    <a:gd name="connsiteY0" fmla="*/ 0 h 255012"/>
                    <a:gd name="connsiteX1" fmla="*/ 39913 w 57248"/>
                    <a:gd name="connsiteY1" fmla="*/ 255533 h 255012"/>
                    <a:gd name="connsiteX2" fmla="*/ 6605 w 57248"/>
                    <a:gd name="connsiteY2" fmla="*/ 0 h 255012"/>
                    <a:gd name="connsiteX3" fmla="*/ 6605 w 57248"/>
                    <a:gd name="connsiteY3" fmla="*/ 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255012">
                      <a:moveTo>
                        <a:pt x="6605" y="0"/>
                      </a:moveTo>
                      <a:cubicBezTo>
                        <a:pt x="6605" y="0"/>
                        <a:pt x="101845" y="248247"/>
                        <a:pt x="39913" y="255533"/>
                      </a:cubicBezTo>
                      <a:cubicBezTo>
                        <a:pt x="-22019" y="262299"/>
                        <a:pt x="6605" y="0"/>
                        <a:pt x="6605" y="0"/>
                      </a:cubicBezTo>
                      <a:lnTo>
                        <a:pt x="6605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B4ED046-444E-4BEC-9778-48DFD0AA24B5}"/>
                    </a:ext>
                  </a:extLst>
                </p:cNvPr>
                <p:cNvSpPr/>
                <p:nvPr/>
              </p:nvSpPr>
              <p:spPr>
                <a:xfrm>
                  <a:off x="-525353" y="2797495"/>
                  <a:ext cx="93679" cy="296648"/>
                </a:xfrm>
                <a:custGeom>
                  <a:avLst/>
                  <a:gdLst>
                    <a:gd name="connsiteX0" fmla="*/ 0 w 93678"/>
                    <a:gd name="connsiteY0" fmla="*/ 0 h 296647"/>
                    <a:gd name="connsiteX1" fmla="*/ 78586 w 93678"/>
                    <a:gd name="connsiteY1" fmla="*/ 295607 h 296647"/>
                    <a:gd name="connsiteX2" fmla="*/ 0 w 93678"/>
                    <a:gd name="connsiteY2" fmla="*/ 0 h 296647"/>
                    <a:gd name="connsiteX3" fmla="*/ 0 w 93678"/>
                    <a:gd name="connsiteY3" fmla="*/ 0 h 29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296647">
                      <a:moveTo>
                        <a:pt x="0" y="0"/>
                      </a:moveTo>
                      <a:cubicBezTo>
                        <a:pt x="0" y="0"/>
                        <a:pt x="147804" y="264901"/>
                        <a:pt x="78586" y="295607"/>
                      </a:cubicBezTo>
                      <a:cubicBezTo>
                        <a:pt x="9368" y="327353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0939CBFE-043E-4930-92E5-443E673E5B10}"/>
                    </a:ext>
                  </a:extLst>
                </p:cNvPr>
                <p:cNvSpPr/>
                <p:nvPr/>
              </p:nvSpPr>
              <p:spPr>
                <a:xfrm>
                  <a:off x="-702302" y="2792811"/>
                  <a:ext cx="88474" cy="374713"/>
                </a:xfrm>
                <a:custGeom>
                  <a:avLst/>
                  <a:gdLst>
                    <a:gd name="connsiteX0" fmla="*/ 0 w 88474"/>
                    <a:gd name="connsiteY0" fmla="*/ 0 h 374712"/>
                    <a:gd name="connsiteX1" fmla="*/ 69218 w 88474"/>
                    <a:gd name="connsiteY1" fmla="*/ 379397 h 374712"/>
                    <a:gd name="connsiteX2" fmla="*/ 0 w 88474"/>
                    <a:gd name="connsiteY2" fmla="*/ 0 h 374712"/>
                    <a:gd name="connsiteX3" fmla="*/ 0 w 88474"/>
                    <a:gd name="connsiteY3" fmla="*/ 0 h 37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374712">
                      <a:moveTo>
                        <a:pt x="0" y="0"/>
                      </a:moveTo>
                      <a:cubicBezTo>
                        <a:pt x="0" y="0"/>
                        <a:pt x="138436" y="370029"/>
                        <a:pt x="69218" y="379397"/>
                      </a:cubicBezTo>
                      <a:cubicBezTo>
                        <a:pt x="0" y="389285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19369BB7-A409-458D-849A-2BB8F94902FB}"/>
                    </a:ext>
                  </a:extLst>
                </p:cNvPr>
                <p:cNvSpPr/>
                <p:nvPr/>
              </p:nvSpPr>
              <p:spPr>
                <a:xfrm>
                  <a:off x="-895384" y="2816751"/>
                  <a:ext cx="109292" cy="374713"/>
                </a:xfrm>
                <a:custGeom>
                  <a:avLst/>
                  <a:gdLst>
                    <a:gd name="connsiteX0" fmla="*/ 0 w 109291"/>
                    <a:gd name="connsiteY0" fmla="*/ 0 h 374712"/>
                    <a:gd name="connsiteX1" fmla="*/ 97842 w 109291"/>
                    <a:gd name="connsiteY1" fmla="*/ 374713 h 374712"/>
                    <a:gd name="connsiteX2" fmla="*/ 0 w 109291"/>
                    <a:gd name="connsiteY2" fmla="*/ 0 h 374712"/>
                    <a:gd name="connsiteX3" fmla="*/ 0 w 109291"/>
                    <a:gd name="connsiteY3" fmla="*/ 0 h 37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374712">
                      <a:moveTo>
                        <a:pt x="0" y="0"/>
                      </a:moveTo>
                      <a:cubicBezTo>
                        <a:pt x="0" y="0"/>
                        <a:pt x="159774" y="348170"/>
                        <a:pt x="97842" y="374713"/>
                      </a:cubicBezTo>
                      <a:cubicBezTo>
                        <a:pt x="35910" y="400734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4DFFD7E3-C61A-46F4-A56F-190F3EB69143}"/>
                    </a:ext>
                  </a:extLst>
                </p:cNvPr>
                <p:cNvSpPr/>
                <p:nvPr/>
              </p:nvSpPr>
              <p:spPr>
                <a:xfrm>
                  <a:off x="-1115009" y="2883366"/>
                  <a:ext cx="130109" cy="364304"/>
                </a:xfrm>
                <a:custGeom>
                  <a:avLst/>
                  <a:gdLst>
                    <a:gd name="connsiteX0" fmla="*/ 0 w 130109"/>
                    <a:gd name="connsiteY0" fmla="*/ 0 h 364303"/>
                    <a:gd name="connsiteX1" fmla="*/ 114496 w 130109"/>
                    <a:gd name="connsiteY1" fmla="*/ 367427 h 364303"/>
                    <a:gd name="connsiteX2" fmla="*/ 0 w 130109"/>
                    <a:gd name="connsiteY2" fmla="*/ 0 h 364303"/>
                    <a:gd name="connsiteX3" fmla="*/ 0 w 130109"/>
                    <a:gd name="connsiteY3" fmla="*/ 0 h 36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364303">
                      <a:moveTo>
                        <a:pt x="0" y="0"/>
                      </a:moveTo>
                      <a:cubicBezTo>
                        <a:pt x="0" y="0"/>
                        <a:pt x="195684" y="343487"/>
                        <a:pt x="114496" y="367427"/>
                      </a:cubicBezTo>
                      <a:cubicBezTo>
                        <a:pt x="33308" y="391367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A24E3254-EEDB-45D6-A068-434DE015D590}"/>
                    </a:ext>
                  </a:extLst>
                </p:cNvPr>
                <p:cNvSpPr/>
                <p:nvPr/>
              </p:nvSpPr>
              <p:spPr>
                <a:xfrm>
                  <a:off x="-966265" y="2442038"/>
                  <a:ext cx="62452" cy="223787"/>
                </a:xfrm>
                <a:custGeom>
                  <a:avLst/>
                  <a:gdLst>
                    <a:gd name="connsiteX0" fmla="*/ 42257 w 62452"/>
                    <a:gd name="connsiteY0" fmla="*/ 224307 h 223786"/>
                    <a:gd name="connsiteX1" fmla="*/ 30286 w 62452"/>
                    <a:gd name="connsiteY1" fmla="*/ 0 h 223786"/>
                    <a:gd name="connsiteX2" fmla="*/ 42257 w 62452"/>
                    <a:gd name="connsiteY2" fmla="*/ 224307 h 223786"/>
                    <a:gd name="connsiteX3" fmla="*/ 42257 w 62452"/>
                    <a:gd name="connsiteY3" fmla="*/ 224307 h 2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223786">
                      <a:moveTo>
                        <a:pt x="42257" y="224307"/>
                      </a:moveTo>
                      <a:cubicBezTo>
                        <a:pt x="42257" y="224307"/>
                        <a:pt x="102107" y="0"/>
                        <a:pt x="30286" y="0"/>
                      </a:cubicBezTo>
                      <a:cubicBezTo>
                        <a:pt x="-41013" y="0"/>
                        <a:pt x="34970" y="207653"/>
                        <a:pt x="42257" y="224307"/>
                      </a:cubicBezTo>
                      <a:lnTo>
                        <a:pt x="42257" y="22430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D4D62908-FA5C-4DB9-89F8-FB2EDF04E65E}"/>
                    </a:ext>
                  </a:extLst>
                </p:cNvPr>
                <p:cNvSpPr/>
                <p:nvPr/>
              </p:nvSpPr>
              <p:spPr>
                <a:xfrm>
                  <a:off x="-742503" y="2405833"/>
                  <a:ext cx="57248" cy="213378"/>
                </a:xfrm>
                <a:custGeom>
                  <a:avLst/>
                  <a:gdLst>
                    <a:gd name="connsiteX0" fmla="*/ 18863 w 57248"/>
                    <a:gd name="connsiteY0" fmla="*/ 215234 h 213378"/>
                    <a:gd name="connsiteX1" fmla="*/ 33435 w 57248"/>
                    <a:gd name="connsiteY1" fmla="*/ 295 h 213378"/>
                    <a:gd name="connsiteX2" fmla="*/ 18863 w 57248"/>
                    <a:gd name="connsiteY2" fmla="*/ 215234 h 213378"/>
                    <a:gd name="connsiteX3" fmla="*/ 18863 w 57248"/>
                    <a:gd name="connsiteY3" fmla="*/ 215234 h 213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213378">
                      <a:moveTo>
                        <a:pt x="18863" y="215234"/>
                      </a:moveTo>
                      <a:cubicBezTo>
                        <a:pt x="18863" y="215234"/>
                        <a:pt x="100051" y="10183"/>
                        <a:pt x="33435" y="295"/>
                      </a:cubicBezTo>
                      <a:cubicBezTo>
                        <a:pt x="-33701" y="-9073"/>
                        <a:pt x="21465" y="207948"/>
                        <a:pt x="18863" y="215234"/>
                      </a:cubicBezTo>
                      <a:lnTo>
                        <a:pt x="18863" y="21523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99111931-C77C-4860-9953-B313959945EF}"/>
                    </a:ext>
                  </a:extLst>
                </p:cNvPr>
                <p:cNvSpPr/>
                <p:nvPr/>
              </p:nvSpPr>
              <p:spPr>
                <a:xfrm>
                  <a:off x="-534842" y="2400543"/>
                  <a:ext cx="67657" cy="202969"/>
                </a:xfrm>
                <a:custGeom>
                  <a:avLst/>
                  <a:gdLst>
                    <a:gd name="connsiteX0" fmla="*/ 14173 w 67656"/>
                    <a:gd name="connsiteY0" fmla="*/ 203871 h 202969"/>
                    <a:gd name="connsiteX1" fmla="*/ 40195 w 67656"/>
                    <a:gd name="connsiteY1" fmla="*/ 901 h 202969"/>
                    <a:gd name="connsiteX2" fmla="*/ 14173 w 67656"/>
                    <a:gd name="connsiteY2" fmla="*/ 203871 h 202969"/>
                    <a:gd name="connsiteX3" fmla="*/ 14173 w 67656"/>
                    <a:gd name="connsiteY3" fmla="*/ 203871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202969">
                      <a:moveTo>
                        <a:pt x="14173" y="203871"/>
                      </a:moveTo>
                      <a:cubicBezTo>
                        <a:pt x="21459" y="199187"/>
                        <a:pt x="112015" y="17555"/>
                        <a:pt x="40195" y="901"/>
                      </a:cubicBezTo>
                      <a:cubicBezTo>
                        <a:pt x="-31105" y="-15752"/>
                        <a:pt x="14173" y="203871"/>
                        <a:pt x="14173" y="203871"/>
                      </a:cubicBezTo>
                      <a:lnTo>
                        <a:pt x="14173" y="20387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A91D862A-DF5E-4501-8893-83D3E8DEA5C2}"/>
                    </a:ext>
                  </a:extLst>
                </p:cNvPr>
                <p:cNvSpPr/>
                <p:nvPr/>
              </p:nvSpPr>
              <p:spPr>
                <a:xfrm>
                  <a:off x="-339567" y="2452707"/>
                  <a:ext cx="67657" cy="156130"/>
                </a:xfrm>
                <a:custGeom>
                  <a:avLst/>
                  <a:gdLst>
                    <a:gd name="connsiteX0" fmla="*/ 10 w 67656"/>
                    <a:gd name="connsiteY0" fmla="*/ 161075 h 156130"/>
                    <a:gd name="connsiteX1" fmla="*/ 52575 w 67656"/>
                    <a:gd name="connsiteY1" fmla="*/ 3383 h 156130"/>
                    <a:gd name="connsiteX2" fmla="*/ 10 w 67656"/>
                    <a:gd name="connsiteY2" fmla="*/ 161075 h 156130"/>
                    <a:gd name="connsiteX3" fmla="*/ 10 w 67656"/>
                    <a:gd name="connsiteY3" fmla="*/ 161075 h 15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156130">
                      <a:moveTo>
                        <a:pt x="10" y="161075"/>
                      </a:moveTo>
                      <a:cubicBezTo>
                        <a:pt x="7297" y="158473"/>
                        <a:pt x="107221" y="34609"/>
                        <a:pt x="52575" y="3383"/>
                      </a:cubicBezTo>
                      <a:cubicBezTo>
                        <a:pt x="-2071" y="-27322"/>
                        <a:pt x="10" y="161075"/>
                        <a:pt x="10" y="161075"/>
                      </a:cubicBezTo>
                      <a:lnTo>
                        <a:pt x="10" y="16107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B4B3A362-469B-4E4D-BFCE-6470A513F7E7}"/>
                    </a:ext>
                  </a:extLst>
                </p:cNvPr>
                <p:cNvSpPr/>
                <p:nvPr/>
              </p:nvSpPr>
              <p:spPr>
                <a:xfrm>
                  <a:off x="-142144" y="2501015"/>
                  <a:ext cx="52044" cy="135313"/>
                </a:xfrm>
                <a:custGeom>
                  <a:avLst/>
                  <a:gdLst>
                    <a:gd name="connsiteX0" fmla="*/ 5557 w 52043"/>
                    <a:gd name="connsiteY0" fmla="*/ 139308 h 135312"/>
                    <a:gd name="connsiteX1" fmla="*/ 43550 w 52043"/>
                    <a:gd name="connsiteY1" fmla="*/ 873 h 135312"/>
                    <a:gd name="connsiteX2" fmla="*/ 5557 w 52043"/>
                    <a:gd name="connsiteY2" fmla="*/ 139308 h 135312"/>
                    <a:gd name="connsiteX3" fmla="*/ 5557 w 52043"/>
                    <a:gd name="connsiteY3" fmla="*/ 139308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135312">
                      <a:moveTo>
                        <a:pt x="5557" y="139308"/>
                      </a:moveTo>
                      <a:cubicBezTo>
                        <a:pt x="5557" y="139308"/>
                        <a:pt x="82062" y="12843"/>
                        <a:pt x="43550" y="873"/>
                      </a:cubicBezTo>
                      <a:cubicBezTo>
                        <a:pt x="5557" y="-11097"/>
                        <a:pt x="-9015" y="103398"/>
                        <a:pt x="5557" y="139308"/>
                      </a:cubicBezTo>
                      <a:lnTo>
                        <a:pt x="5557" y="13930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11E3489B-DC83-4BC4-B4CE-4182FC9319E3}"/>
                    </a:ext>
                  </a:extLst>
                </p:cNvPr>
                <p:cNvSpPr/>
                <p:nvPr/>
              </p:nvSpPr>
              <p:spPr>
                <a:xfrm>
                  <a:off x="39842" y="2565542"/>
                  <a:ext cx="62452" cy="104087"/>
                </a:xfrm>
                <a:custGeom>
                  <a:avLst/>
                  <a:gdLst>
                    <a:gd name="connsiteX0" fmla="*/ 0 w 62452"/>
                    <a:gd name="connsiteY0" fmla="*/ 108089 h 104086"/>
                    <a:gd name="connsiteX1" fmla="*/ 52564 w 62452"/>
                    <a:gd name="connsiteY1" fmla="*/ 2961 h 104086"/>
                    <a:gd name="connsiteX2" fmla="*/ 0 w 62452"/>
                    <a:gd name="connsiteY2" fmla="*/ 108089 h 104086"/>
                    <a:gd name="connsiteX3" fmla="*/ 0 w 62452"/>
                    <a:gd name="connsiteY3" fmla="*/ 108089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04086">
                      <a:moveTo>
                        <a:pt x="0" y="108089"/>
                      </a:moveTo>
                      <a:cubicBezTo>
                        <a:pt x="14052" y="103405"/>
                        <a:pt x="93158" y="26902"/>
                        <a:pt x="52564" y="2961"/>
                      </a:cubicBezTo>
                      <a:cubicBezTo>
                        <a:pt x="11970" y="-20979"/>
                        <a:pt x="0" y="108089"/>
                        <a:pt x="0" y="108089"/>
                      </a:cubicBezTo>
                      <a:lnTo>
                        <a:pt x="0" y="10808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608DC7E4-C43C-4819-9524-E88F32DA4348}"/>
                    </a:ext>
                  </a:extLst>
                </p:cNvPr>
                <p:cNvSpPr/>
                <p:nvPr/>
              </p:nvSpPr>
              <p:spPr>
                <a:xfrm>
                  <a:off x="833268" y="2394679"/>
                  <a:ext cx="109292" cy="176948"/>
                </a:xfrm>
                <a:custGeom>
                  <a:avLst/>
                  <a:gdLst>
                    <a:gd name="connsiteX0" fmla="*/ 113176 w 109291"/>
                    <a:gd name="connsiteY0" fmla="*/ 0 h 176947"/>
                    <a:gd name="connsiteX1" fmla="*/ 17936 w 109291"/>
                    <a:gd name="connsiteY1" fmla="*/ 174345 h 176947"/>
                    <a:gd name="connsiteX2" fmla="*/ 113176 w 109291"/>
                    <a:gd name="connsiteY2" fmla="*/ 0 h 176947"/>
                    <a:gd name="connsiteX3" fmla="*/ 113176 w 109291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76947">
                      <a:moveTo>
                        <a:pt x="113176" y="0"/>
                      </a:moveTo>
                      <a:cubicBezTo>
                        <a:pt x="110574" y="7286"/>
                        <a:pt x="89236" y="202969"/>
                        <a:pt x="17936" y="174345"/>
                      </a:cubicBezTo>
                      <a:cubicBezTo>
                        <a:pt x="-53884" y="145201"/>
                        <a:pt x="113176" y="0"/>
                        <a:pt x="113176" y="0"/>
                      </a:cubicBezTo>
                      <a:lnTo>
                        <a:pt x="11317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B5A7634D-1C06-45A3-AA76-B145CF41CB58}"/>
                    </a:ext>
                  </a:extLst>
                </p:cNvPr>
                <p:cNvSpPr/>
                <p:nvPr/>
              </p:nvSpPr>
              <p:spPr>
                <a:xfrm>
                  <a:off x="640074" y="2258325"/>
                  <a:ext cx="156131" cy="171743"/>
                </a:xfrm>
                <a:custGeom>
                  <a:avLst/>
                  <a:gdLst>
                    <a:gd name="connsiteX0" fmla="*/ 158566 w 156131"/>
                    <a:gd name="connsiteY0" fmla="*/ 0 h 171743"/>
                    <a:gd name="connsiteX1" fmla="*/ 10761 w 156131"/>
                    <a:gd name="connsiteY1" fmla="*/ 171743 h 171743"/>
                    <a:gd name="connsiteX2" fmla="*/ 152841 w 156131"/>
                    <a:gd name="connsiteY2" fmla="*/ 4164 h 171743"/>
                    <a:gd name="connsiteX3" fmla="*/ 158566 w 156131"/>
                    <a:gd name="connsiteY3" fmla="*/ 0 h 171743"/>
                    <a:gd name="connsiteX4" fmla="*/ 158566 w 156131"/>
                    <a:gd name="connsiteY4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131" h="171743">
                      <a:moveTo>
                        <a:pt x="158566" y="0"/>
                      </a:moveTo>
                      <a:cubicBezTo>
                        <a:pt x="158566" y="0"/>
                        <a:pt x="70091" y="197765"/>
                        <a:pt x="10761" y="171743"/>
                      </a:cubicBezTo>
                      <a:cubicBezTo>
                        <a:pt x="-42844" y="148324"/>
                        <a:pt x="119533" y="28103"/>
                        <a:pt x="152841" y="4164"/>
                      </a:cubicBezTo>
                      <a:cubicBezTo>
                        <a:pt x="156484" y="1561"/>
                        <a:pt x="158566" y="0"/>
                        <a:pt x="158566" y="0"/>
                      </a:cubicBezTo>
                      <a:lnTo>
                        <a:pt x="15856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A5ACFD2F-E0D6-449C-9529-0A0D54FAFB0A}"/>
                    </a:ext>
                  </a:extLst>
                </p:cNvPr>
                <p:cNvSpPr/>
                <p:nvPr/>
              </p:nvSpPr>
              <p:spPr>
                <a:xfrm>
                  <a:off x="440054" y="2110522"/>
                  <a:ext cx="208175" cy="171743"/>
                </a:xfrm>
                <a:custGeom>
                  <a:avLst/>
                  <a:gdLst>
                    <a:gd name="connsiteX0" fmla="*/ 212863 w 208174"/>
                    <a:gd name="connsiteY0" fmla="*/ 0 h 171743"/>
                    <a:gd name="connsiteX1" fmla="*/ 9892 w 208174"/>
                    <a:gd name="connsiteY1" fmla="*/ 171743 h 171743"/>
                    <a:gd name="connsiteX2" fmla="*/ 212863 w 208174"/>
                    <a:gd name="connsiteY2" fmla="*/ 0 h 171743"/>
                    <a:gd name="connsiteX3" fmla="*/ 212863 w 208174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174" h="171743">
                      <a:moveTo>
                        <a:pt x="212863" y="0"/>
                      </a:moveTo>
                      <a:cubicBezTo>
                        <a:pt x="212863" y="0"/>
                        <a:pt x="65059" y="190999"/>
                        <a:pt x="9892" y="171743"/>
                      </a:cubicBezTo>
                      <a:cubicBezTo>
                        <a:pt x="-44754" y="153008"/>
                        <a:pt x="141563" y="4684"/>
                        <a:pt x="212863" y="0"/>
                      </a:cubicBezTo>
                      <a:lnTo>
                        <a:pt x="212863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CCF869DF-5AF3-4551-8791-4590E2F1554D}"/>
                    </a:ext>
                  </a:extLst>
                </p:cNvPr>
                <p:cNvSpPr/>
                <p:nvPr/>
              </p:nvSpPr>
              <p:spPr>
                <a:xfrm>
                  <a:off x="224376" y="1981943"/>
                  <a:ext cx="281036" cy="187356"/>
                </a:xfrm>
                <a:custGeom>
                  <a:avLst/>
                  <a:gdLst>
                    <a:gd name="connsiteX0" fmla="*/ 283340 w 281036"/>
                    <a:gd name="connsiteY0" fmla="*/ 31 h 187356"/>
                    <a:gd name="connsiteX1" fmla="*/ 9069 w 281036"/>
                    <a:gd name="connsiteY1" fmla="*/ 188429 h 187356"/>
                    <a:gd name="connsiteX2" fmla="*/ 283340 w 281036"/>
                    <a:gd name="connsiteY2" fmla="*/ 31 h 187356"/>
                    <a:gd name="connsiteX3" fmla="*/ 283340 w 281036"/>
                    <a:gd name="connsiteY3" fmla="*/ 31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036" h="187356">
                      <a:moveTo>
                        <a:pt x="283340" y="31"/>
                      </a:moveTo>
                      <a:cubicBezTo>
                        <a:pt x="301555" y="552"/>
                        <a:pt x="68399" y="219655"/>
                        <a:pt x="9069" y="188429"/>
                      </a:cubicBezTo>
                      <a:cubicBezTo>
                        <a:pt x="-50781" y="157203"/>
                        <a:pt x="202151" y="-2571"/>
                        <a:pt x="283340" y="31"/>
                      </a:cubicBezTo>
                      <a:lnTo>
                        <a:pt x="283340" y="3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828397E5-2C1A-4E37-8F88-4A5352FCA1F9}"/>
                    </a:ext>
                  </a:extLst>
                </p:cNvPr>
                <p:cNvSpPr/>
                <p:nvPr/>
              </p:nvSpPr>
              <p:spPr>
                <a:xfrm>
                  <a:off x="20016" y="1821680"/>
                  <a:ext cx="296649" cy="192561"/>
                </a:xfrm>
                <a:custGeom>
                  <a:avLst/>
                  <a:gdLst>
                    <a:gd name="connsiteX0" fmla="*/ 299301 w 296649"/>
                    <a:gd name="connsiteY0" fmla="*/ 1 h 192560"/>
                    <a:gd name="connsiteX1" fmla="*/ 8377 w 296649"/>
                    <a:gd name="connsiteY1" fmla="*/ 188398 h 192560"/>
                    <a:gd name="connsiteX2" fmla="*/ 299301 w 296649"/>
                    <a:gd name="connsiteY2" fmla="*/ 1 h 192560"/>
                    <a:gd name="connsiteX3" fmla="*/ 299301 w 296649"/>
                    <a:gd name="connsiteY3" fmla="*/ 1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649" h="192560">
                      <a:moveTo>
                        <a:pt x="299301" y="1"/>
                      </a:moveTo>
                      <a:cubicBezTo>
                        <a:pt x="311271" y="-520"/>
                        <a:pt x="63022" y="236278"/>
                        <a:pt x="8377" y="188398"/>
                      </a:cubicBezTo>
                      <a:cubicBezTo>
                        <a:pt x="-46790" y="141039"/>
                        <a:pt x="184284" y="5205"/>
                        <a:pt x="299301" y="1"/>
                      </a:cubicBezTo>
                      <a:lnTo>
                        <a:pt x="299301" y="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BC901EA4-29F4-46E8-A283-31AC3E7BC17F}"/>
                    </a:ext>
                  </a:extLst>
                </p:cNvPr>
                <p:cNvSpPr/>
                <p:nvPr/>
              </p:nvSpPr>
              <p:spPr>
                <a:xfrm>
                  <a:off x="-163272" y="1655398"/>
                  <a:ext cx="286241" cy="171743"/>
                </a:xfrm>
                <a:custGeom>
                  <a:avLst/>
                  <a:gdLst>
                    <a:gd name="connsiteX0" fmla="*/ 288987 w 286240"/>
                    <a:gd name="connsiteY0" fmla="*/ 1825 h 171743"/>
                    <a:gd name="connsiteX1" fmla="*/ 10032 w 286240"/>
                    <a:gd name="connsiteY1" fmla="*/ 166283 h 171743"/>
                    <a:gd name="connsiteX2" fmla="*/ 288987 w 286240"/>
                    <a:gd name="connsiteY2" fmla="*/ 1825 h 171743"/>
                    <a:gd name="connsiteX3" fmla="*/ 288987 w 286240"/>
                    <a:gd name="connsiteY3" fmla="*/ 1825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71743">
                      <a:moveTo>
                        <a:pt x="288987" y="1825"/>
                      </a:moveTo>
                      <a:cubicBezTo>
                        <a:pt x="288987" y="1825"/>
                        <a:pt x="74046" y="211560"/>
                        <a:pt x="10032" y="166283"/>
                      </a:cubicBezTo>
                      <a:cubicBezTo>
                        <a:pt x="-54502" y="121005"/>
                        <a:pt x="210401" y="-17431"/>
                        <a:pt x="288987" y="1825"/>
                      </a:cubicBezTo>
                      <a:lnTo>
                        <a:pt x="288987" y="182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39E92E25-BD6D-49EF-8C27-026F0B13742C}"/>
                    </a:ext>
                  </a:extLst>
                </p:cNvPr>
                <p:cNvSpPr/>
                <p:nvPr/>
              </p:nvSpPr>
              <p:spPr>
                <a:xfrm>
                  <a:off x="-332427" y="1519408"/>
                  <a:ext cx="270627" cy="78065"/>
                </a:xfrm>
                <a:custGeom>
                  <a:avLst/>
                  <a:gdLst>
                    <a:gd name="connsiteX0" fmla="*/ 274427 w 270627"/>
                    <a:gd name="connsiteY0" fmla="*/ 8748 h 78065"/>
                    <a:gd name="connsiteX1" fmla="*/ 2238 w 270627"/>
                    <a:gd name="connsiteY1" fmla="*/ 70679 h 78065"/>
                    <a:gd name="connsiteX2" fmla="*/ 274427 w 270627"/>
                    <a:gd name="connsiteY2" fmla="*/ 8748 h 78065"/>
                    <a:gd name="connsiteX3" fmla="*/ 274427 w 270627"/>
                    <a:gd name="connsiteY3" fmla="*/ 8748 h 7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627" h="78065">
                      <a:moveTo>
                        <a:pt x="274427" y="8748"/>
                      </a:moveTo>
                      <a:cubicBezTo>
                        <a:pt x="285876" y="12391"/>
                        <a:pt x="28780" y="106589"/>
                        <a:pt x="2238" y="70679"/>
                      </a:cubicBezTo>
                      <a:cubicBezTo>
                        <a:pt x="-23784" y="35290"/>
                        <a:pt x="183871" y="-21958"/>
                        <a:pt x="274427" y="8748"/>
                      </a:cubicBezTo>
                      <a:lnTo>
                        <a:pt x="274427" y="874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E27D6496-9C9B-4D7C-8CBE-8F05421003A3}"/>
                    </a:ext>
                  </a:extLst>
                </p:cNvPr>
                <p:cNvSpPr/>
                <p:nvPr/>
              </p:nvSpPr>
              <p:spPr>
                <a:xfrm>
                  <a:off x="31442" y="1239132"/>
                  <a:ext cx="62452" cy="182152"/>
                </a:xfrm>
                <a:custGeom>
                  <a:avLst/>
                  <a:gdLst>
                    <a:gd name="connsiteX0" fmla="*/ 63566 w 62452"/>
                    <a:gd name="connsiteY0" fmla="*/ 186498 h 182151"/>
                    <a:gd name="connsiteX1" fmla="*/ 11002 w 62452"/>
                    <a:gd name="connsiteY1" fmla="*/ 2785 h 182151"/>
                    <a:gd name="connsiteX2" fmla="*/ 63566 w 62452"/>
                    <a:gd name="connsiteY2" fmla="*/ 186498 h 182151"/>
                    <a:gd name="connsiteX3" fmla="*/ 63566 w 62452"/>
                    <a:gd name="connsiteY3" fmla="*/ 186498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52" h="182151">
                      <a:moveTo>
                        <a:pt x="63566" y="186498"/>
                      </a:moveTo>
                      <a:cubicBezTo>
                        <a:pt x="63566" y="186498"/>
                        <a:pt x="-31674" y="24123"/>
                        <a:pt x="11002" y="2785"/>
                      </a:cubicBezTo>
                      <a:cubicBezTo>
                        <a:pt x="53678" y="-18553"/>
                        <a:pt x="58362" y="86575"/>
                        <a:pt x="63566" y="186498"/>
                      </a:cubicBezTo>
                      <a:lnTo>
                        <a:pt x="63566" y="1864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D1CB5D2F-748D-4624-8DEF-2468A7C5266D}"/>
                    </a:ext>
                  </a:extLst>
                </p:cNvPr>
                <p:cNvSpPr/>
                <p:nvPr/>
              </p:nvSpPr>
              <p:spPr>
                <a:xfrm>
                  <a:off x="215546" y="1306429"/>
                  <a:ext cx="72861" cy="202969"/>
                </a:xfrm>
                <a:custGeom>
                  <a:avLst/>
                  <a:gdLst>
                    <a:gd name="connsiteX0" fmla="*/ 8011 w 72861"/>
                    <a:gd name="connsiteY0" fmla="*/ 205073 h 202969"/>
                    <a:gd name="connsiteX1" fmla="*/ 43921 w 72861"/>
                    <a:gd name="connsiteY1" fmla="*/ 22 h 202969"/>
                    <a:gd name="connsiteX2" fmla="*/ 8011 w 72861"/>
                    <a:gd name="connsiteY2" fmla="*/ 205073 h 202969"/>
                    <a:gd name="connsiteX3" fmla="*/ 8011 w 72861"/>
                    <a:gd name="connsiteY3" fmla="*/ 205073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202969">
                      <a:moveTo>
                        <a:pt x="8011" y="205073"/>
                      </a:moveTo>
                      <a:cubicBezTo>
                        <a:pt x="8011" y="205073"/>
                        <a:pt x="-25297" y="2104"/>
                        <a:pt x="43921" y="22"/>
                      </a:cubicBezTo>
                      <a:cubicBezTo>
                        <a:pt x="113139" y="-2060"/>
                        <a:pt x="41319" y="143142"/>
                        <a:pt x="8011" y="205073"/>
                      </a:cubicBezTo>
                      <a:lnTo>
                        <a:pt x="8011" y="20507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FB378310-C47C-4D02-B102-9C32B61C38E4}"/>
                    </a:ext>
                  </a:extLst>
                </p:cNvPr>
                <p:cNvSpPr/>
                <p:nvPr/>
              </p:nvSpPr>
              <p:spPr>
                <a:xfrm>
                  <a:off x="335971" y="1394420"/>
                  <a:ext cx="104087" cy="192561"/>
                </a:xfrm>
                <a:custGeom>
                  <a:avLst/>
                  <a:gdLst>
                    <a:gd name="connsiteX0" fmla="*/ 0 w 104087"/>
                    <a:gd name="connsiteY0" fmla="*/ 193586 h 192560"/>
                    <a:gd name="connsiteX1" fmla="*/ 95240 w 104087"/>
                    <a:gd name="connsiteY1" fmla="*/ 504 h 192560"/>
                    <a:gd name="connsiteX2" fmla="*/ 0 w 104087"/>
                    <a:gd name="connsiteY2" fmla="*/ 193586 h 192560"/>
                    <a:gd name="connsiteX3" fmla="*/ 0 w 104087"/>
                    <a:gd name="connsiteY3" fmla="*/ 193586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92560">
                      <a:moveTo>
                        <a:pt x="0" y="193586"/>
                      </a:moveTo>
                      <a:cubicBezTo>
                        <a:pt x="0" y="193586"/>
                        <a:pt x="61932" y="-11466"/>
                        <a:pt x="95240" y="504"/>
                      </a:cubicBezTo>
                      <a:cubicBezTo>
                        <a:pt x="128548" y="12474"/>
                        <a:pt x="85872" y="143624"/>
                        <a:pt x="0" y="193586"/>
                      </a:cubicBezTo>
                      <a:lnTo>
                        <a:pt x="0" y="19358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010AAF9-A2A9-4D40-AD71-49D63846BC35}"/>
                    </a:ext>
                  </a:extLst>
                </p:cNvPr>
                <p:cNvSpPr/>
                <p:nvPr/>
              </p:nvSpPr>
              <p:spPr>
                <a:xfrm>
                  <a:off x="479091" y="1495883"/>
                  <a:ext cx="124905" cy="197765"/>
                </a:xfrm>
                <a:custGeom>
                  <a:avLst/>
                  <a:gdLst>
                    <a:gd name="connsiteX0" fmla="*/ 0 w 124904"/>
                    <a:gd name="connsiteY0" fmla="*/ 201935 h 197765"/>
                    <a:gd name="connsiteX1" fmla="*/ 112415 w 124904"/>
                    <a:gd name="connsiteY1" fmla="*/ 3649 h 197765"/>
                    <a:gd name="connsiteX2" fmla="*/ 0 w 124904"/>
                    <a:gd name="connsiteY2" fmla="*/ 201935 h 197765"/>
                    <a:gd name="connsiteX3" fmla="*/ 0 w 124904"/>
                    <a:gd name="connsiteY3" fmla="*/ 201935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04" h="197765">
                      <a:moveTo>
                        <a:pt x="0" y="201935"/>
                      </a:moveTo>
                      <a:cubicBezTo>
                        <a:pt x="0" y="201935"/>
                        <a:pt x="49962" y="-31740"/>
                        <a:pt x="112415" y="3649"/>
                      </a:cubicBezTo>
                      <a:cubicBezTo>
                        <a:pt x="173826" y="39559"/>
                        <a:pt x="30706" y="187883"/>
                        <a:pt x="0" y="201935"/>
                      </a:cubicBezTo>
                      <a:lnTo>
                        <a:pt x="0" y="2019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5CAD19B-575D-4BD8-BC99-27E76F65DF0A}"/>
                    </a:ext>
                  </a:extLst>
                </p:cNvPr>
                <p:cNvSpPr/>
                <p:nvPr/>
              </p:nvSpPr>
              <p:spPr>
                <a:xfrm>
                  <a:off x="648234" y="1632216"/>
                  <a:ext cx="104087" cy="166539"/>
                </a:xfrm>
                <a:custGeom>
                  <a:avLst/>
                  <a:gdLst>
                    <a:gd name="connsiteX0" fmla="*/ 0 w 104087"/>
                    <a:gd name="connsiteY0" fmla="*/ 168127 h 166538"/>
                    <a:gd name="connsiteX1" fmla="*/ 93158 w 104087"/>
                    <a:gd name="connsiteY1" fmla="*/ 1068 h 166538"/>
                    <a:gd name="connsiteX2" fmla="*/ 0 w 104087"/>
                    <a:gd name="connsiteY2" fmla="*/ 168127 h 166538"/>
                    <a:gd name="connsiteX3" fmla="*/ 0 w 104087"/>
                    <a:gd name="connsiteY3" fmla="*/ 168127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66538">
                      <a:moveTo>
                        <a:pt x="0" y="168127"/>
                      </a:moveTo>
                      <a:cubicBezTo>
                        <a:pt x="0" y="168127"/>
                        <a:pt x="49962" y="-15586"/>
                        <a:pt x="93158" y="1068"/>
                      </a:cubicBezTo>
                      <a:cubicBezTo>
                        <a:pt x="136355" y="17721"/>
                        <a:pt x="67136" y="132217"/>
                        <a:pt x="0" y="168127"/>
                      </a:cubicBezTo>
                      <a:lnTo>
                        <a:pt x="0" y="16812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AC3A6864-D223-4B0F-A651-0F0806380B5E}"/>
                    </a:ext>
                  </a:extLst>
                </p:cNvPr>
                <p:cNvSpPr/>
                <p:nvPr/>
              </p:nvSpPr>
              <p:spPr>
                <a:xfrm>
                  <a:off x="762730" y="1774470"/>
                  <a:ext cx="109292" cy="140517"/>
                </a:xfrm>
                <a:custGeom>
                  <a:avLst/>
                  <a:gdLst>
                    <a:gd name="connsiteX0" fmla="*/ 0 w 109291"/>
                    <a:gd name="connsiteY0" fmla="*/ 142970 h 140517"/>
                    <a:gd name="connsiteX1" fmla="*/ 100444 w 109291"/>
                    <a:gd name="connsiteY1" fmla="*/ 1933 h 140517"/>
                    <a:gd name="connsiteX2" fmla="*/ 0 w 109291"/>
                    <a:gd name="connsiteY2" fmla="*/ 142970 h 140517"/>
                    <a:gd name="connsiteX3" fmla="*/ 0 w 109291"/>
                    <a:gd name="connsiteY3" fmla="*/ 142970 h 14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40517">
                      <a:moveTo>
                        <a:pt x="0" y="142970"/>
                      </a:moveTo>
                      <a:cubicBezTo>
                        <a:pt x="0" y="142970"/>
                        <a:pt x="59850" y="-19405"/>
                        <a:pt x="100444" y="1933"/>
                      </a:cubicBezTo>
                      <a:cubicBezTo>
                        <a:pt x="141039" y="23791"/>
                        <a:pt x="67136" y="114347"/>
                        <a:pt x="0" y="142970"/>
                      </a:cubicBezTo>
                      <a:lnTo>
                        <a:pt x="0" y="14297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835F0065-6B5B-409B-811D-3F2669842063}"/>
                    </a:ext>
                  </a:extLst>
                </p:cNvPr>
                <p:cNvSpPr/>
                <p:nvPr/>
              </p:nvSpPr>
              <p:spPr>
                <a:xfrm>
                  <a:off x="881910" y="1893453"/>
                  <a:ext cx="109292" cy="135313"/>
                </a:xfrm>
                <a:custGeom>
                  <a:avLst/>
                  <a:gdLst>
                    <a:gd name="connsiteX0" fmla="*/ 0 w 109291"/>
                    <a:gd name="connsiteY0" fmla="*/ 135881 h 135312"/>
                    <a:gd name="connsiteX1" fmla="*/ 97842 w 109291"/>
                    <a:gd name="connsiteY1" fmla="*/ 6814 h 135312"/>
                    <a:gd name="connsiteX2" fmla="*/ 0 w 109291"/>
                    <a:gd name="connsiteY2" fmla="*/ 135881 h 135312"/>
                    <a:gd name="connsiteX3" fmla="*/ 0 w 109291"/>
                    <a:gd name="connsiteY3" fmla="*/ 135881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35312">
                      <a:moveTo>
                        <a:pt x="0" y="135881"/>
                      </a:moveTo>
                      <a:cubicBezTo>
                        <a:pt x="0" y="135881"/>
                        <a:pt x="52564" y="-35862"/>
                        <a:pt x="97842" y="6814"/>
                      </a:cubicBezTo>
                      <a:cubicBezTo>
                        <a:pt x="143641" y="50010"/>
                        <a:pt x="64534" y="109860"/>
                        <a:pt x="0" y="135881"/>
                      </a:cubicBezTo>
                      <a:lnTo>
                        <a:pt x="0" y="13588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A26974E-7C1B-4FB1-B116-457CB1987B9A}"/>
                    </a:ext>
                  </a:extLst>
                </p:cNvPr>
                <p:cNvSpPr/>
                <p:nvPr/>
              </p:nvSpPr>
              <p:spPr>
                <a:xfrm>
                  <a:off x="982354" y="2045104"/>
                  <a:ext cx="93679" cy="109291"/>
                </a:xfrm>
                <a:custGeom>
                  <a:avLst/>
                  <a:gdLst>
                    <a:gd name="connsiteX0" fmla="*/ 0 w 93678"/>
                    <a:gd name="connsiteY0" fmla="*/ 110695 h 109291"/>
                    <a:gd name="connsiteX1" fmla="*/ 78586 w 93678"/>
                    <a:gd name="connsiteY1" fmla="*/ 3486 h 109291"/>
                    <a:gd name="connsiteX2" fmla="*/ 0 w 93678"/>
                    <a:gd name="connsiteY2" fmla="*/ 110695 h 109291"/>
                    <a:gd name="connsiteX3" fmla="*/ 0 w 93678"/>
                    <a:gd name="connsiteY3" fmla="*/ 110695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109291">
                      <a:moveTo>
                        <a:pt x="0" y="110695"/>
                      </a:moveTo>
                      <a:cubicBezTo>
                        <a:pt x="0" y="110695"/>
                        <a:pt x="31226" y="-23057"/>
                        <a:pt x="78586" y="3486"/>
                      </a:cubicBezTo>
                      <a:cubicBezTo>
                        <a:pt x="126466" y="29507"/>
                        <a:pt x="81188" y="103409"/>
                        <a:pt x="0" y="110695"/>
                      </a:cubicBezTo>
                      <a:lnTo>
                        <a:pt x="0" y="11069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7120A951-E3FD-4041-8E4C-3767A6580649}"/>
                    </a:ext>
                  </a:extLst>
                </p:cNvPr>
                <p:cNvSpPr/>
                <p:nvPr/>
              </p:nvSpPr>
              <p:spPr>
                <a:xfrm>
                  <a:off x="1092167" y="2179453"/>
                  <a:ext cx="88474" cy="98883"/>
                </a:xfrm>
                <a:custGeom>
                  <a:avLst/>
                  <a:gdLst>
                    <a:gd name="connsiteX0" fmla="*/ 0 w 88474"/>
                    <a:gd name="connsiteY0" fmla="*/ 102812 h 98882"/>
                    <a:gd name="connsiteX1" fmla="*/ 85872 w 88474"/>
                    <a:gd name="connsiteY1" fmla="*/ 7573 h 98882"/>
                    <a:gd name="connsiteX2" fmla="*/ 0 w 88474"/>
                    <a:gd name="connsiteY2" fmla="*/ 102812 h 98882"/>
                    <a:gd name="connsiteX3" fmla="*/ 0 w 88474"/>
                    <a:gd name="connsiteY3" fmla="*/ 102812 h 98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98882">
                      <a:moveTo>
                        <a:pt x="0" y="102812"/>
                      </a:moveTo>
                      <a:cubicBezTo>
                        <a:pt x="0" y="102812"/>
                        <a:pt x="59850" y="-33021"/>
                        <a:pt x="85872" y="7573"/>
                      </a:cubicBezTo>
                      <a:cubicBezTo>
                        <a:pt x="111894" y="48167"/>
                        <a:pt x="0" y="102812"/>
                        <a:pt x="0" y="102812"/>
                      </a:cubicBezTo>
                      <a:lnTo>
                        <a:pt x="0" y="10281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7825A251-EBE5-4763-B875-74D855F313F6}"/>
                    </a:ext>
                  </a:extLst>
                </p:cNvPr>
                <p:cNvSpPr/>
                <p:nvPr/>
              </p:nvSpPr>
              <p:spPr>
                <a:xfrm>
                  <a:off x="1180641" y="2294606"/>
                  <a:ext cx="72861" cy="67656"/>
                </a:xfrm>
                <a:custGeom>
                  <a:avLst/>
                  <a:gdLst>
                    <a:gd name="connsiteX0" fmla="*/ 0 w 72861"/>
                    <a:gd name="connsiteY0" fmla="*/ 71449 h 67656"/>
                    <a:gd name="connsiteX1" fmla="*/ 69218 w 72861"/>
                    <a:gd name="connsiteY1" fmla="*/ 6915 h 67656"/>
                    <a:gd name="connsiteX2" fmla="*/ 0 w 72861"/>
                    <a:gd name="connsiteY2" fmla="*/ 71449 h 67656"/>
                    <a:gd name="connsiteX3" fmla="*/ 0 w 72861"/>
                    <a:gd name="connsiteY3" fmla="*/ 71449 h 6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67656">
                      <a:moveTo>
                        <a:pt x="0" y="71449"/>
                      </a:moveTo>
                      <a:cubicBezTo>
                        <a:pt x="0" y="71449"/>
                        <a:pt x="33308" y="-26393"/>
                        <a:pt x="69218" y="6915"/>
                      </a:cubicBezTo>
                      <a:cubicBezTo>
                        <a:pt x="104608" y="40223"/>
                        <a:pt x="0" y="71449"/>
                        <a:pt x="0" y="71449"/>
                      </a:cubicBezTo>
                      <a:lnTo>
                        <a:pt x="0" y="7144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5B8467C1-EFE0-454A-A9CC-087972B0C9C1}"/>
                    </a:ext>
                  </a:extLst>
                </p:cNvPr>
                <p:cNvSpPr/>
                <p:nvPr/>
              </p:nvSpPr>
              <p:spPr>
                <a:xfrm>
                  <a:off x="989698" y="2566165"/>
                  <a:ext cx="57248" cy="104087"/>
                </a:xfrm>
                <a:custGeom>
                  <a:avLst/>
                  <a:gdLst>
                    <a:gd name="connsiteX0" fmla="*/ 61874 w 57248"/>
                    <a:gd name="connsiteY0" fmla="*/ 257 h 104086"/>
                    <a:gd name="connsiteX1" fmla="*/ 9310 w 57248"/>
                    <a:gd name="connsiteY1" fmla="*/ 95496 h 104086"/>
                    <a:gd name="connsiteX2" fmla="*/ 61874 w 57248"/>
                    <a:gd name="connsiteY2" fmla="*/ 257 h 104086"/>
                    <a:gd name="connsiteX3" fmla="*/ 61874 w 57248"/>
                    <a:gd name="connsiteY3" fmla="*/ 257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8" h="104086">
                      <a:moveTo>
                        <a:pt x="61874" y="257"/>
                      </a:moveTo>
                      <a:cubicBezTo>
                        <a:pt x="61874" y="16391"/>
                        <a:pt x="-28682" y="48137"/>
                        <a:pt x="9310" y="95496"/>
                      </a:cubicBezTo>
                      <a:cubicBezTo>
                        <a:pt x="47302" y="143376"/>
                        <a:pt x="61874" y="-7029"/>
                        <a:pt x="61874" y="257"/>
                      </a:cubicBezTo>
                      <a:lnTo>
                        <a:pt x="61874" y="25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4C3112E7-B20C-4DD5-A2C7-B5C5BF0F6783}"/>
                    </a:ext>
                  </a:extLst>
                </p:cNvPr>
                <p:cNvSpPr/>
                <p:nvPr/>
              </p:nvSpPr>
              <p:spPr>
                <a:xfrm>
                  <a:off x="2464947" y="3940271"/>
                  <a:ext cx="104087" cy="88474"/>
                </a:xfrm>
                <a:custGeom>
                  <a:avLst/>
                  <a:gdLst>
                    <a:gd name="connsiteX0" fmla="*/ 106303 w 104087"/>
                    <a:gd name="connsiteY0" fmla="*/ 97 h 88473"/>
                    <a:gd name="connsiteX1" fmla="*/ 3777 w 104087"/>
                    <a:gd name="connsiteY1" fmla="*/ 83887 h 88473"/>
                    <a:gd name="connsiteX2" fmla="*/ 106303 w 104087"/>
                    <a:gd name="connsiteY2" fmla="*/ 97 h 88473"/>
                    <a:gd name="connsiteX3" fmla="*/ 106303 w 104087"/>
                    <a:gd name="connsiteY3" fmla="*/ 97 h 88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88473">
                      <a:moveTo>
                        <a:pt x="106303" y="97"/>
                      </a:moveTo>
                      <a:cubicBezTo>
                        <a:pt x="99017" y="-2505"/>
                        <a:pt x="-22765" y="47977"/>
                        <a:pt x="3777" y="83887"/>
                      </a:cubicBezTo>
                      <a:cubicBezTo>
                        <a:pt x="30320" y="119797"/>
                        <a:pt x="106303" y="97"/>
                        <a:pt x="106303" y="97"/>
                      </a:cubicBezTo>
                      <a:lnTo>
                        <a:pt x="106303" y="9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8082A7A0-7492-49D4-B770-021F08448455}"/>
                    </a:ext>
                  </a:extLst>
                </p:cNvPr>
                <p:cNvSpPr/>
                <p:nvPr/>
              </p:nvSpPr>
              <p:spPr>
                <a:xfrm>
                  <a:off x="2588585" y="4028842"/>
                  <a:ext cx="124905" cy="114496"/>
                </a:xfrm>
                <a:custGeom>
                  <a:avLst/>
                  <a:gdLst>
                    <a:gd name="connsiteX0" fmla="*/ 125786 w 124904"/>
                    <a:gd name="connsiteY0" fmla="*/ 0 h 114495"/>
                    <a:gd name="connsiteX1" fmla="*/ 6606 w 124904"/>
                    <a:gd name="connsiteY1" fmla="*/ 107210 h 114495"/>
                    <a:gd name="connsiteX2" fmla="*/ 125786 w 124904"/>
                    <a:gd name="connsiteY2" fmla="*/ 0 h 114495"/>
                    <a:gd name="connsiteX3" fmla="*/ 125786 w 124904"/>
                    <a:gd name="connsiteY3" fmla="*/ 0 h 114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04" h="114495">
                      <a:moveTo>
                        <a:pt x="125786" y="0"/>
                      </a:moveTo>
                      <a:cubicBezTo>
                        <a:pt x="125786" y="0"/>
                        <a:pt x="-33988" y="59850"/>
                        <a:pt x="6606" y="107210"/>
                      </a:cubicBezTo>
                      <a:cubicBezTo>
                        <a:pt x="47200" y="155090"/>
                        <a:pt x="125786" y="0"/>
                        <a:pt x="125786" y="0"/>
                      </a:cubicBezTo>
                      <a:lnTo>
                        <a:pt x="12578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8FFCFE87-B40D-427A-BE5C-2AB6A32335FB}"/>
                    </a:ext>
                  </a:extLst>
                </p:cNvPr>
                <p:cNvSpPr/>
                <p:nvPr/>
              </p:nvSpPr>
              <p:spPr>
                <a:xfrm>
                  <a:off x="2709010" y="4136052"/>
                  <a:ext cx="140518" cy="140517"/>
                </a:xfrm>
                <a:custGeom>
                  <a:avLst/>
                  <a:gdLst>
                    <a:gd name="connsiteX0" fmla="*/ 143796 w 140518"/>
                    <a:gd name="connsiteY0" fmla="*/ 0 h 140517"/>
                    <a:gd name="connsiteX1" fmla="*/ 7962 w 140518"/>
                    <a:gd name="connsiteY1" fmla="*/ 123863 h 140517"/>
                    <a:gd name="connsiteX2" fmla="*/ 143796 w 140518"/>
                    <a:gd name="connsiteY2" fmla="*/ 0 h 140517"/>
                    <a:gd name="connsiteX3" fmla="*/ 143796 w 140518"/>
                    <a:gd name="connsiteY3" fmla="*/ 0 h 140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40517">
                      <a:moveTo>
                        <a:pt x="143796" y="0"/>
                      </a:moveTo>
                      <a:cubicBezTo>
                        <a:pt x="143796" y="0"/>
                        <a:pt x="-39918" y="43196"/>
                        <a:pt x="7962" y="123863"/>
                      </a:cubicBezTo>
                      <a:cubicBezTo>
                        <a:pt x="55842" y="205572"/>
                        <a:pt x="143796" y="0"/>
                        <a:pt x="143796" y="0"/>
                      </a:cubicBezTo>
                      <a:lnTo>
                        <a:pt x="143796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7" name="Freeform: Shape 1206">
                  <a:extLst>
                    <a:ext uri="{FF2B5EF4-FFF2-40B4-BE49-F238E27FC236}">
                      <a16:creationId xmlns:a16="http://schemas.microsoft.com/office/drawing/2014/main" id="{B23F37F8-6F77-4431-997F-2ACF62AB49EA}"/>
                    </a:ext>
                  </a:extLst>
                </p:cNvPr>
                <p:cNvSpPr/>
                <p:nvPr/>
              </p:nvSpPr>
              <p:spPr>
                <a:xfrm>
                  <a:off x="2811057" y="4257833"/>
                  <a:ext cx="150927" cy="171743"/>
                </a:xfrm>
                <a:custGeom>
                  <a:avLst/>
                  <a:gdLst>
                    <a:gd name="connsiteX0" fmla="*/ 154164 w 150926"/>
                    <a:gd name="connsiteY0" fmla="*/ 0 h 171743"/>
                    <a:gd name="connsiteX1" fmla="*/ 6360 w 150926"/>
                    <a:gd name="connsiteY1" fmla="*/ 167060 h 171743"/>
                    <a:gd name="connsiteX2" fmla="*/ 154164 w 150926"/>
                    <a:gd name="connsiteY2" fmla="*/ 0 h 171743"/>
                    <a:gd name="connsiteX3" fmla="*/ 154164 w 150926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26" h="171743">
                      <a:moveTo>
                        <a:pt x="154164" y="0"/>
                      </a:moveTo>
                      <a:cubicBezTo>
                        <a:pt x="154164" y="0"/>
                        <a:pt x="-36837" y="114496"/>
                        <a:pt x="6360" y="167060"/>
                      </a:cubicBezTo>
                      <a:cubicBezTo>
                        <a:pt x="49035" y="219623"/>
                        <a:pt x="154164" y="0"/>
                        <a:pt x="154164" y="0"/>
                      </a:cubicBezTo>
                      <a:lnTo>
                        <a:pt x="154164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id="{6842D7E8-857E-4C28-9DBD-F2C7DEDB019E}"/>
                    </a:ext>
                  </a:extLst>
                </p:cNvPr>
                <p:cNvSpPr/>
                <p:nvPr/>
              </p:nvSpPr>
              <p:spPr>
                <a:xfrm>
                  <a:off x="2927407" y="4393762"/>
                  <a:ext cx="161336" cy="182152"/>
                </a:xfrm>
                <a:custGeom>
                  <a:avLst/>
                  <a:gdLst>
                    <a:gd name="connsiteX0" fmla="*/ 164280 w 161335"/>
                    <a:gd name="connsiteY0" fmla="*/ 424 h 182151"/>
                    <a:gd name="connsiteX1" fmla="*/ 6587 w 161335"/>
                    <a:gd name="connsiteY1" fmla="*/ 174770 h 182151"/>
                    <a:gd name="connsiteX2" fmla="*/ 164280 w 161335"/>
                    <a:gd name="connsiteY2" fmla="*/ 424 h 182151"/>
                    <a:gd name="connsiteX3" fmla="*/ 164280 w 161335"/>
                    <a:gd name="connsiteY3" fmla="*/ 424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35" h="182151">
                      <a:moveTo>
                        <a:pt x="164280" y="424"/>
                      </a:moveTo>
                      <a:cubicBezTo>
                        <a:pt x="164280" y="424"/>
                        <a:pt x="-38691" y="114920"/>
                        <a:pt x="6587" y="174770"/>
                      </a:cubicBezTo>
                      <a:cubicBezTo>
                        <a:pt x="51865" y="234100"/>
                        <a:pt x="164280" y="-11545"/>
                        <a:pt x="164280" y="424"/>
                      </a:cubicBezTo>
                      <a:lnTo>
                        <a:pt x="164280" y="42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CCC27F36-A0E8-42CA-A180-1F6632DAFFEF}"/>
                    </a:ext>
                  </a:extLst>
                </p:cNvPr>
                <p:cNvSpPr/>
                <p:nvPr/>
              </p:nvSpPr>
              <p:spPr>
                <a:xfrm>
                  <a:off x="3006978" y="4605918"/>
                  <a:ext cx="135314" cy="130109"/>
                </a:xfrm>
                <a:custGeom>
                  <a:avLst/>
                  <a:gdLst>
                    <a:gd name="connsiteX0" fmla="*/ 137273 w 135313"/>
                    <a:gd name="connsiteY0" fmla="*/ 85 h 130108"/>
                    <a:gd name="connsiteX1" fmla="*/ 3521 w 135313"/>
                    <a:gd name="connsiteY1" fmla="*/ 119265 h 130108"/>
                    <a:gd name="connsiteX2" fmla="*/ 133110 w 135313"/>
                    <a:gd name="connsiteY2" fmla="*/ 6851 h 130108"/>
                    <a:gd name="connsiteX3" fmla="*/ 137273 w 135313"/>
                    <a:gd name="connsiteY3" fmla="*/ 85 h 130108"/>
                    <a:gd name="connsiteX4" fmla="*/ 137273 w 135313"/>
                    <a:gd name="connsiteY4" fmla="*/ 85 h 13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13" h="130108">
                      <a:moveTo>
                        <a:pt x="137273" y="85"/>
                      </a:moveTo>
                      <a:cubicBezTo>
                        <a:pt x="129987" y="-2517"/>
                        <a:pt x="-25103" y="54731"/>
                        <a:pt x="3521" y="119265"/>
                      </a:cubicBezTo>
                      <a:cubicBezTo>
                        <a:pt x="28502" y="175992"/>
                        <a:pt x="113333" y="40159"/>
                        <a:pt x="133110" y="6851"/>
                      </a:cubicBezTo>
                      <a:cubicBezTo>
                        <a:pt x="135712" y="3208"/>
                        <a:pt x="137273" y="85"/>
                        <a:pt x="137273" y="85"/>
                      </a:cubicBezTo>
                      <a:lnTo>
                        <a:pt x="137273" y="8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DC146D97-1EFC-44DA-8134-C7CD4012F408}"/>
                    </a:ext>
                  </a:extLst>
                </p:cNvPr>
                <p:cNvSpPr/>
                <p:nvPr/>
              </p:nvSpPr>
              <p:spPr>
                <a:xfrm>
                  <a:off x="3102608" y="4722700"/>
                  <a:ext cx="109292" cy="192561"/>
                </a:xfrm>
                <a:custGeom>
                  <a:avLst/>
                  <a:gdLst>
                    <a:gd name="connsiteX0" fmla="*/ 110862 w 109291"/>
                    <a:gd name="connsiteY0" fmla="*/ 401 h 192560"/>
                    <a:gd name="connsiteX1" fmla="*/ 10418 w 109291"/>
                    <a:gd name="connsiteY1" fmla="*/ 186717 h 192560"/>
                    <a:gd name="connsiteX2" fmla="*/ 110862 w 109291"/>
                    <a:gd name="connsiteY2" fmla="*/ 401 h 192560"/>
                    <a:gd name="connsiteX3" fmla="*/ 110862 w 109291"/>
                    <a:gd name="connsiteY3" fmla="*/ 401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192560">
                      <a:moveTo>
                        <a:pt x="110862" y="401"/>
                      </a:moveTo>
                      <a:cubicBezTo>
                        <a:pt x="106178" y="11330"/>
                        <a:pt x="-39544" y="124265"/>
                        <a:pt x="10418" y="186717"/>
                      </a:cubicBezTo>
                      <a:cubicBezTo>
                        <a:pt x="60380" y="248649"/>
                        <a:pt x="115546" y="-11569"/>
                        <a:pt x="110862" y="401"/>
                      </a:cubicBezTo>
                      <a:lnTo>
                        <a:pt x="110862" y="40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id="{0846DF14-24BF-482A-A9DF-DD4FC6E4C406}"/>
                    </a:ext>
                  </a:extLst>
                </p:cNvPr>
                <p:cNvSpPr/>
                <p:nvPr/>
              </p:nvSpPr>
              <p:spPr>
                <a:xfrm>
                  <a:off x="3191235" y="4899529"/>
                  <a:ext cx="83270" cy="187356"/>
                </a:xfrm>
                <a:custGeom>
                  <a:avLst/>
                  <a:gdLst>
                    <a:gd name="connsiteX0" fmla="*/ 84167 w 83269"/>
                    <a:gd name="connsiteY0" fmla="*/ 0 h 187356"/>
                    <a:gd name="connsiteX1" fmla="*/ 10265 w 83269"/>
                    <a:gd name="connsiteY1" fmla="*/ 181111 h 187356"/>
                    <a:gd name="connsiteX2" fmla="*/ 84167 w 83269"/>
                    <a:gd name="connsiteY2" fmla="*/ 0 h 187356"/>
                    <a:gd name="connsiteX3" fmla="*/ 84167 w 83269"/>
                    <a:gd name="connsiteY3" fmla="*/ 0 h 18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187356">
                      <a:moveTo>
                        <a:pt x="84167" y="0"/>
                      </a:moveTo>
                      <a:cubicBezTo>
                        <a:pt x="84167" y="0"/>
                        <a:pt x="-35013" y="133751"/>
                        <a:pt x="10265" y="181111"/>
                      </a:cubicBezTo>
                      <a:cubicBezTo>
                        <a:pt x="55543" y="229511"/>
                        <a:pt x="84167" y="0"/>
                        <a:pt x="84167" y="0"/>
                      </a:cubicBezTo>
                      <a:lnTo>
                        <a:pt x="84167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id="{4D324C07-294F-40BF-9BED-4E1D6D409495}"/>
                    </a:ext>
                  </a:extLst>
                </p:cNvPr>
                <p:cNvSpPr/>
                <p:nvPr/>
              </p:nvSpPr>
              <p:spPr>
                <a:xfrm>
                  <a:off x="3346786" y="5045250"/>
                  <a:ext cx="52044" cy="208174"/>
                </a:xfrm>
                <a:custGeom>
                  <a:avLst/>
                  <a:gdLst>
                    <a:gd name="connsiteX0" fmla="*/ 26458 w 52043"/>
                    <a:gd name="connsiteY0" fmla="*/ 0 h 208173"/>
                    <a:gd name="connsiteX1" fmla="*/ 29060 w 52043"/>
                    <a:gd name="connsiteY1" fmla="*/ 207653 h 208173"/>
                    <a:gd name="connsiteX2" fmla="*/ 26458 w 52043"/>
                    <a:gd name="connsiteY2" fmla="*/ 0 h 208173"/>
                    <a:gd name="connsiteX3" fmla="*/ 26458 w 52043"/>
                    <a:gd name="connsiteY3" fmla="*/ 0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208173">
                      <a:moveTo>
                        <a:pt x="26458" y="0"/>
                      </a:moveTo>
                      <a:cubicBezTo>
                        <a:pt x="23856" y="11970"/>
                        <a:pt x="-33392" y="167059"/>
                        <a:pt x="29060" y="207653"/>
                      </a:cubicBezTo>
                      <a:cubicBezTo>
                        <a:pt x="90992" y="248247"/>
                        <a:pt x="26458" y="0"/>
                        <a:pt x="26458" y="0"/>
                      </a:cubicBezTo>
                      <a:lnTo>
                        <a:pt x="2645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3" name="Freeform: Shape 1212">
                  <a:extLst>
                    <a:ext uri="{FF2B5EF4-FFF2-40B4-BE49-F238E27FC236}">
                      <a16:creationId xmlns:a16="http://schemas.microsoft.com/office/drawing/2014/main" id="{3DC5867C-AA76-49A1-AFC5-F03639873B88}"/>
                    </a:ext>
                  </a:extLst>
                </p:cNvPr>
                <p:cNvSpPr/>
                <p:nvPr/>
              </p:nvSpPr>
              <p:spPr>
                <a:xfrm>
                  <a:off x="3456072" y="5007255"/>
                  <a:ext cx="208175" cy="234195"/>
                </a:xfrm>
                <a:custGeom>
                  <a:avLst/>
                  <a:gdLst>
                    <a:gd name="connsiteX0" fmla="*/ 442 w 208174"/>
                    <a:gd name="connsiteY0" fmla="*/ 3 h 234195"/>
                    <a:gd name="connsiteX1" fmla="*/ 193525 w 208174"/>
                    <a:gd name="connsiteY1" fmla="*/ 233678 h 234195"/>
                    <a:gd name="connsiteX2" fmla="*/ 442 w 208174"/>
                    <a:gd name="connsiteY2" fmla="*/ 3 h 234195"/>
                    <a:gd name="connsiteX3" fmla="*/ 442 w 208174"/>
                    <a:gd name="connsiteY3" fmla="*/ 3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174" h="234195">
                      <a:moveTo>
                        <a:pt x="442" y="3"/>
                      </a:moveTo>
                      <a:cubicBezTo>
                        <a:pt x="-8405" y="-1038"/>
                        <a:pt x="117541" y="264904"/>
                        <a:pt x="193525" y="233678"/>
                      </a:cubicBezTo>
                      <a:cubicBezTo>
                        <a:pt x="270029" y="202452"/>
                        <a:pt x="81630" y="9371"/>
                        <a:pt x="442" y="3"/>
                      </a:cubicBezTo>
                      <a:lnTo>
                        <a:pt x="442" y="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4" name="Freeform: Shape 1213">
                  <a:extLst>
                    <a:ext uri="{FF2B5EF4-FFF2-40B4-BE49-F238E27FC236}">
                      <a16:creationId xmlns:a16="http://schemas.microsoft.com/office/drawing/2014/main" id="{2262DF30-6F3D-453E-B94F-0ED603F547A3}"/>
                    </a:ext>
                  </a:extLst>
                </p:cNvPr>
                <p:cNvSpPr/>
                <p:nvPr/>
              </p:nvSpPr>
              <p:spPr>
                <a:xfrm>
                  <a:off x="3458971" y="4834169"/>
                  <a:ext cx="244606" cy="57248"/>
                </a:xfrm>
                <a:custGeom>
                  <a:avLst/>
                  <a:gdLst>
                    <a:gd name="connsiteX0" fmla="*/ 145 w 244605"/>
                    <a:gd name="connsiteY0" fmla="*/ 55992 h 57247"/>
                    <a:gd name="connsiteX1" fmla="*/ 248394 w 244605"/>
                    <a:gd name="connsiteY1" fmla="*/ 18000 h 57247"/>
                    <a:gd name="connsiteX2" fmla="*/ 145 w 244605"/>
                    <a:gd name="connsiteY2" fmla="*/ 55992 h 57247"/>
                    <a:gd name="connsiteX3" fmla="*/ 145 w 244605"/>
                    <a:gd name="connsiteY3" fmla="*/ 55992 h 57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605" h="57247">
                      <a:moveTo>
                        <a:pt x="145" y="55992"/>
                      </a:moveTo>
                      <a:cubicBezTo>
                        <a:pt x="-7141" y="54951"/>
                        <a:pt x="262445" y="75248"/>
                        <a:pt x="248394" y="18000"/>
                      </a:cubicBezTo>
                      <a:cubicBezTo>
                        <a:pt x="233821" y="-39248"/>
                        <a:pt x="14197" y="58594"/>
                        <a:pt x="145" y="55992"/>
                      </a:cubicBezTo>
                      <a:lnTo>
                        <a:pt x="145" y="5599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5" name="Freeform: Shape 1214">
                  <a:extLst>
                    <a:ext uri="{FF2B5EF4-FFF2-40B4-BE49-F238E27FC236}">
                      <a16:creationId xmlns:a16="http://schemas.microsoft.com/office/drawing/2014/main" id="{D6E2C68A-BFAC-421F-97FE-78A3B7D32FEE}"/>
                    </a:ext>
                  </a:extLst>
                </p:cNvPr>
                <p:cNvSpPr/>
                <p:nvPr/>
              </p:nvSpPr>
              <p:spPr>
                <a:xfrm>
                  <a:off x="3415920" y="4616803"/>
                  <a:ext cx="202971" cy="104087"/>
                </a:xfrm>
                <a:custGeom>
                  <a:avLst/>
                  <a:gdLst>
                    <a:gd name="connsiteX0" fmla="*/ 0 w 202970"/>
                    <a:gd name="connsiteY0" fmla="*/ 108900 h 104086"/>
                    <a:gd name="connsiteX1" fmla="*/ 202971 w 202970"/>
                    <a:gd name="connsiteY1" fmla="*/ 11059 h 104086"/>
                    <a:gd name="connsiteX2" fmla="*/ 0 w 202970"/>
                    <a:gd name="connsiteY2" fmla="*/ 108900 h 104086"/>
                    <a:gd name="connsiteX3" fmla="*/ 0 w 202970"/>
                    <a:gd name="connsiteY3" fmla="*/ 108900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970" h="104086">
                      <a:moveTo>
                        <a:pt x="0" y="108900"/>
                      </a:moveTo>
                      <a:cubicBezTo>
                        <a:pt x="0" y="108900"/>
                        <a:pt x="219624" y="49050"/>
                        <a:pt x="202971" y="11059"/>
                      </a:cubicBezTo>
                      <a:cubicBezTo>
                        <a:pt x="186317" y="-27454"/>
                        <a:pt x="38512" y="41764"/>
                        <a:pt x="0" y="108900"/>
                      </a:cubicBezTo>
                      <a:lnTo>
                        <a:pt x="0" y="10890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6" name="Freeform: Shape 1215">
                  <a:extLst>
                    <a:ext uri="{FF2B5EF4-FFF2-40B4-BE49-F238E27FC236}">
                      <a16:creationId xmlns:a16="http://schemas.microsoft.com/office/drawing/2014/main" id="{E6759777-236F-4BAF-A20C-619988DF9AFE}"/>
                    </a:ext>
                  </a:extLst>
                </p:cNvPr>
                <p:cNvSpPr/>
                <p:nvPr/>
              </p:nvSpPr>
              <p:spPr>
                <a:xfrm>
                  <a:off x="3358627" y="4410369"/>
                  <a:ext cx="182153" cy="135313"/>
                </a:xfrm>
                <a:custGeom>
                  <a:avLst/>
                  <a:gdLst>
                    <a:gd name="connsiteX0" fmla="*/ 45 w 182153"/>
                    <a:gd name="connsiteY0" fmla="*/ 138387 h 135312"/>
                    <a:gd name="connsiteX1" fmla="*/ 179075 w 182153"/>
                    <a:gd name="connsiteY1" fmla="*/ 16605 h 135312"/>
                    <a:gd name="connsiteX2" fmla="*/ 45 w 182153"/>
                    <a:gd name="connsiteY2" fmla="*/ 138387 h 135312"/>
                    <a:gd name="connsiteX3" fmla="*/ 45 w 182153"/>
                    <a:gd name="connsiteY3" fmla="*/ 138387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2153" h="135312">
                      <a:moveTo>
                        <a:pt x="45" y="138387"/>
                      </a:moveTo>
                      <a:cubicBezTo>
                        <a:pt x="-3598" y="147755"/>
                        <a:pt x="217067" y="71771"/>
                        <a:pt x="179075" y="16605"/>
                      </a:cubicBezTo>
                      <a:cubicBezTo>
                        <a:pt x="141083" y="-38040"/>
                        <a:pt x="31271" y="52515"/>
                        <a:pt x="45" y="138387"/>
                      </a:cubicBezTo>
                      <a:lnTo>
                        <a:pt x="45" y="13838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7" name="Freeform: Shape 1216">
                  <a:extLst>
                    <a:ext uri="{FF2B5EF4-FFF2-40B4-BE49-F238E27FC236}">
                      <a16:creationId xmlns:a16="http://schemas.microsoft.com/office/drawing/2014/main" id="{371076A9-961B-49C1-8A8F-24CDEE82006A}"/>
                    </a:ext>
                  </a:extLst>
                </p:cNvPr>
                <p:cNvSpPr/>
                <p:nvPr/>
              </p:nvSpPr>
              <p:spPr>
                <a:xfrm>
                  <a:off x="3272789" y="4243010"/>
                  <a:ext cx="140518" cy="124904"/>
                </a:xfrm>
                <a:custGeom>
                  <a:avLst/>
                  <a:gdLst>
                    <a:gd name="connsiteX0" fmla="*/ 10 w 140518"/>
                    <a:gd name="connsiteY0" fmla="*/ 124635 h 124904"/>
                    <a:gd name="connsiteX1" fmla="*/ 141049 w 140518"/>
                    <a:gd name="connsiteY1" fmla="*/ 14823 h 124904"/>
                    <a:gd name="connsiteX2" fmla="*/ 10 w 140518"/>
                    <a:gd name="connsiteY2" fmla="*/ 124635 h 124904"/>
                    <a:gd name="connsiteX3" fmla="*/ 10 w 140518"/>
                    <a:gd name="connsiteY3" fmla="*/ 124635 h 124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24904">
                      <a:moveTo>
                        <a:pt x="10" y="124635"/>
                      </a:moveTo>
                      <a:cubicBezTo>
                        <a:pt x="-1551" y="131921"/>
                        <a:pt x="171755" y="62703"/>
                        <a:pt x="141049" y="14823"/>
                      </a:cubicBezTo>
                      <a:cubicBezTo>
                        <a:pt x="109823" y="-33056"/>
                        <a:pt x="14583" y="43447"/>
                        <a:pt x="10" y="124635"/>
                      </a:cubicBezTo>
                      <a:lnTo>
                        <a:pt x="10" y="1246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8" name="Freeform: Shape 1217">
                  <a:extLst>
                    <a:ext uri="{FF2B5EF4-FFF2-40B4-BE49-F238E27FC236}">
                      <a16:creationId xmlns:a16="http://schemas.microsoft.com/office/drawing/2014/main" id="{63DA60A2-2A0F-4905-A298-084D6491564D}"/>
                    </a:ext>
                  </a:extLst>
                </p:cNvPr>
                <p:cNvSpPr/>
                <p:nvPr/>
              </p:nvSpPr>
              <p:spPr>
                <a:xfrm>
                  <a:off x="3186928" y="4062570"/>
                  <a:ext cx="114496" cy="114496"/>
                </a:xfrm>
                <a:custGeom>
                  <a:avLst/>
                  <a:gdLst>
                    <a:gd name="connsiteX0" fmla="*/ 0 w 114496"/>
                    <a:gd name="connsiteY0" fmla="*/ 118759 h 114495"/>
                    <a:gd name="connsiteX1" fmla="*/ 109812 w 114496"/>
                    <a:gd name="connsiteY1" fmla="*/ 4264 h 114495"/>
                    <a:gd name="connsiteX2" fmla="*/ 0 w 114496"/>
                    <a:gd name="connsiteY2" fmla="*/ 118759 h 114495"/>
                    <a:gd name="connsiteX3" fmla="*/ 0 w 114496"/>
                    <a:gd name="connsiteY3" fmla="*/ 118759 h 114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6" h="114495">
                      <a:moveTo>
                        <a:pt x="0" y="118759"/>
                      </a:moveTo>
                      <a:cubicBezTo>
                        <a:pt x="0" y="118759"/>
                        <a:pt x="155090" y="34969"/>
                        <a:pt x="109812" y="4264"/>
                      </a:cubicBezTo>
                      <a:cubicBezTo>
                        <a:pt x="64534" y="-26442"/>
                        <a:pt x="0" y="118759"/>
                        <a:pt x="0" y="118759"/>
                      </a:cubicBezTo>
                      <a:lnTo>
                        <a:pt x="0" y="11875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19" name="Freeform: Shape 1218">
                  <a:extLst>
                    <a:ext uri="{FF2B5EF4-FFF2-40B4-BE49-F238E27FC236}">
                      <a16:creationId xmlns:a16="http://schemas.microsoft.com/office/drawing/2014/main" id="{8CD4CD80-98A1-43C1-9D71-984AAF769680}"/>
                    </a:ext>
                  </a:extLst>
                </p:cNvPr>
                <p:cNvSpPr/>
                <p:nvPr/>
              </p:nvSpPr>
              <p:spPr>
                <a:xfrm>
                  <a:off x="3063047" y="3949228"/>
                  <a:ext cx="72861" cy="104087"/>
                </a:xfrm>
                <a:custGeom>
                  <a:avLst/>
                  <a:gdLst>
                    <a:gd name="connsiteX0" fmla="*/ 17 w 72861"/>
                    <a:gd name="connsiteY0" fmla="*/ 105635 h 104086"/>
                    <a:gd name="connsiteX1" fmla="*/ 57265 w 72861"/>
                    <a:gd name="connsiteY1" fmla="*/ 5192 h 104086"/>
                    <a:gd name="connsiteX2" fmla="*/ 17 w 72861"/>
                    <a:gd name="connsiteY2" fmla="*/ 105635 h 104086"/>
                    <a:gd name="connsiteX3" fmla="*/ 17 w 72861"/>
                    <a:gd name="connsiteY3" fmla="*/ 105635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104086">
                      <a:moveTo>
                        <a:pt x="17" y="105635"/>
                      </a:moveTo>
                      <a:cubicBezTo>
                        <a:pt x="17" y="105635"/>
                        <a:pt x="117115" y="39020"/>
                        <a:pt x="57265" y="5192"/>
                      </a:cubicBezTo>
                      <a:cubicBezTo>
                        <a:pt x="-2586" y="-27596"/>
                        <a:pt x="17" y="105635"/>
                        <a:pt x="17" y="105635"/>
                      </a:cubicBezTo>
                      <a:lnTo>
                        <a:pt x="17" y="10563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0" name="Freeform: Shape 1219">
                  <a:extLst>
                    <a:ext uri="{FF2B5EF4-FFF2-40B4-BE49-F238E27FC236}">
                      <a16:creationId xmlns:a16="http://schemas.microsoft.com/office/drawing/2014/main" id="{44C8659A-2374-49E9-9555-858C613932EC}"/>
                    </a:ext>
                  </a:extLst>
                </p:cNvPr>
                <p:cNvSpPr/>
                <p:nvPr/>
              </p:nvSpPr>
              <p:spPr>
                <a:xfrm>
                  <a:off x="2952549" y="3842018"/>
                  <a:ext cx="52044" cy="109291"/>
                </a:xfrm>
                <a:custGeom>
                  <a:avLst/>
                  <a:gdLst>
                    <a:gd name="connsiteX0" fmla="*/ 702 w 52043"/>
                    <a:gd name="connsiteY0" fmla="*/ 110321 h 109291"/>
                    <a:gd name="connsiteX1" fmla="*/ 38694 w 52043"/>
                    <a:gd name="connsiteY1" fmla="*/ 3111 h 109291"/>
                    <a:gd name="connsiteX2" fmla="*/ 702 w 52043"/>
                    <a:gd name="connsiteY2" fmla="*/ 110321 h 109291"/>
                    <a:gd name="connsiteX3" fmla="*/ 702 w 52043"/>
                    <a:gd name="connsiteY3" fmla="*/ 110321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43" h="109291">
                      <a:moveTo>
                        <a:pt x="702" y="110321"/>
                      </a:moveTo>
                      <a:cubicBezTo>
                        <a:pt x="-859" y="117086"/>
                        <a:pt x="91259" y="26531"/>
                        <a:pt x="38694" y="3111"/>
                      </a:cubicBezTo>
                      <a:cubicBezTo>
                        <a:pt x="-13870" y="-20829"/>
                        <a:pt x="3305" y="100953"/>
                        <a:pt x="702" y="110321"/>
                      </a:cubicBezTo>
                      <a:lnTo>
                        <a:pt x="702" y="11032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1" name="Freeform: Shape 1220">
                  <a:extLst>
                    <a:ext uri="{FF2B5EF4-FFF2-40B4-BE49-F238E27FC236}">
                      <a16:creationId xmlns:a16="http://schemas.microsoft.com/office/drawing/2014/main" id="{A67984DD-E44C-445F-8C84-CF2250E627DF}"/>
                    </a:ext>
                  </a:extLst>
                </p:cNvPr>
                <p:cNvSpPr/>
                <p:nvPr/>
              </p:nvSpPr>
              <p:spPr>
                <a:xfrm>
                  <a:off x="2806012" y="3778766"/>
                  <a:ext cx="46839" cy="83269"/>
                </a:xfrm>
                <a:custGeom>
                  <a:avLst/>
                  <a:gdLst>
                    <a:gd name="connsiteX0" fmla="*/ 16089 w 46839"/>
                    <a:gd name="connsiteY0" fmla="*/ 87701 h 83269"/>
                    <a:gd name="connsiteX1" fmla="*/ 28059 w 46839"/>
                    <a:gd name="connsiteY1" fmla="*/ 1830 h 83269"/>
                    <a:gd name="connsiteX2" fmla="*/ 16089 w 46839"/>
                    <a:gd name="connsiteY2" fmla="*/ 87701 h 83269"/>
                    <a:gd name="connsiteX3" fmla="*/ 16089 w 46839"/>
                    <a:gd name="connsiteY3" fmla="*/ 87701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9" h="83269">
                      <a:moveTo>
                        <a:pt x="16089" y="87701"/>
                      </a:moveTo>
                      <a:cubicBezTo>
                        <a:pt x="16089" y="87701"/>
                        <a:pt x="82705" y="18483"/>
                        <a:pt x="28059" y="1830"/>
                      </a:cubicBezTo>
                      <a:cubicBezTo>
                        <a:pt x="-27107" y="-14824"/>
                        <a:pt x="16089" y="87701"/>
                        <a:pt x="16089" y="87701"/>
                      </a:cubicBezTo>
                      <a:lnTo>
                        <a:pt x="16089" y="8770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2" name="Freeform: Shape 1221">
                  <a:extLst>
                    <a:ext uri="{FF2B5EF4-FFF2-40B4-BE49-F238E27FC236}">
                      <a16:creationId xmlns:a16="http://schemas.microsoft.com/office/drawing/2014/main" id="{D0B10A83-D953-4362-A3AB-09E4D314560B}"/>
                    </a:ext>
                  </a:extLst>
                </p:cNvPr>
                <p:cNvSpPr/>
                <p:nvPr/>
              </p:nvSpPr>
              <p:spPr>
                <a:xfrm>
                  <a:off x="3226215" y="3358994"/>
                  <a:ext cx="41635" cy="104087"/>
                </a:xfrm>
                <a:custGeom>
                  <a:avLst/>
                  <a:gdLst>
                    <a:gd name="connsiteX0" fmla="*/ 41901 w 41634"/>
                    <a:gd name="connsiteY0" fmla="*/ 570 h 104086"/>
                    <a:gd name="connsiteX1" fmla="*/ 16920 w 41634"/>
                    <a:gd name="connsiteY1" fmla="*/ 97371 h 104086"/>
                    <a:gd name="connsiteX2" fmla="*/ 41901 w 41634"/>
                    <a:gd name="connsiteY2" fmla="*/ 570 h 104086"/>
                    <a:gd name="connsiteX3" fmla="*/ 41901 w 41634"/>
                    <a:gd name="connsiteY3" fmla="*/ 570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34" h="104086">
                      <a:moveTo>
                        <a:pt x="41901" y="570"/>
                      </a:moveTo>
                      <a:cubicBezTo>
                        <a:pt x="55432" y="8897"/>
                        <a:pt x="-36685" y="54175"/>
                        <a:pt x="16920" y="97371"/>
                      </a:cubicBezTo>
                      <a:cubicBezTo>
                        <a:pt x="70525" y="140046"/>
                        <a:pt x="24206" y="-10359"/>
                        <a:pt x="41901" y="570"/>
                      </a:cubicBezTo>
                      <a:lnTo>
                        <a:pt x="41901" y="57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3" name="Freeform: Shape 1222">
                  <a:extLst>
                    <a:ext uri="{FF2B5EF4-FFF2-40B4-BE49-F238E27FC236}">
                      <a16:creationId xmlns:a16="http://schemas.microsoft.com/office/drawing/2014/main" id="{B67C43F4-1DB0-4FD3-AB29-37F06050AD06}"/>
                    </a:ext>
                  </a:extLst>
                </p:cNvPr>
                <p:cNvSpPr/>
                <p:nvPr/>
              </p:nvSpPr>
              <p:spPr>
                <a:xfrm>
                  <a:off x="3436146" y="3348635"/>
                  <a:ext cx="93679" cy="182152"/>
                </a:xfrm>
                <a:custGeom>
                  <a:avLst/>
                  <a:gdLst>
                    <a:gd name="connsiteX0" fmla="*/ 68248 w 93678"/>
                    <a:gd name="connsiteY0" fmla="*/ 0 h 182151"/>
                    <a:gd name="connsiteX1" fmla="*/ 39624 w 93678"/>
                    <a:gd name="connsiteY1" fmla="*/ 175386 h 182151"/>
                    <a:gd name="connsiteX2" fmla="*/ 68248 w 93678"/>
                    <a:gd name="connsiteY2" fmla="*/ 0 h 182151"/>
                    <a:gd name="connsiteX3" fmla="*/ 68248 w 93678"/>
                    <a:gd name="connsiteY3" fmla="*/ 0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182151">
                      <a:moveTo>
                        <a:pt x="68248" y="0"/>
                      </a:moveTo>
                      <a:cubicBezTo>
                        <a:pt x="68248" y="0"/>
                        <a:pt x="-63943" y="118139"/>
                        <a:pt x="39624" y="175386"/>
                      </a:cubicBezTo>
                      <a:cubicBezTo>
                        <a:pt x="143191" y="232634"/>
                        <a:pt x="68248" y="0"/>
                        <a:pt x="68248" y="0"/>
                      </a:cubicBezTo>
                      <a:lnTo>
                        <a:pt x="6824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4" name="Freeform: Shape 1223">
                  <a:extLst>
                    <a:ext uri="{FF2B5EF4-FFF2-40B4-BE49-F238E27FC236}">
                      <a16:creationId xmlns:a16="http://schemas.microsoft.com/office/drawing/2014/main" id="{36FF72B0-BCBC-4450-941C-8AC441B331FF}"/>
                    </a:ext>
                  </a:extLst>
                </p:cNvPr>
                <p:cNvSpPr/>
                <p:nvPr/>
              </p:nvSpPr>
              <p:spPr>
                <a:xfrm>
                  <a:off x="3618703" y="3383825"/>
                  <a:ext cx="104087" cy="255013"/>
                </a:xfrm>
                <a:custGeom>
                  <a:avLst/>
                  <a:gdLst>
                    <a:gd name="connsiteX0" fmla="*/ 96989 w 104087"/>
                    <a:gd name="connsiteY0" fmla="*/ 720 h 255012"/>
                    <a:gd name="connsiteX1" fmla="*/ 36098 w 104087"/>
                    <a:gd name="connsiteY1" fmla="*/ 251049 h 255012"/>
                    <a:gd name="connsiteX2" fmla="*/ 96989 w 104087"/>
                    <a:gd name="connsiteY2" fmla="*/ 720 h 255012"/>
                    <a:gd name="connsiteX3" fmla="*/ 96989 w 104087"/>
                    <a:gd name="connsiteY3" fmla="*/ 72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255012">
                      <a:moveTo>
                        <a:pt x="96989" y="720"/>
                      </a:moveTo>
                      <a:cubicBezTo>
                        <a:pt x="94387" y="13210"/>
                        <a:pt x="-71112" y="204730"/>
                        <a:pt x="36098" y="251049"/>
                      </a:cubicBezTo>
                      <a:cubicBezTo>
                        <a:pt x="143308" y="297888"/>
                        <a:pt x="100632" y="-16975"/>
                        <a:pt x="96989" y="720"/>
                      </a:cubicBezTo>
                      <a:lnTo>
                        <a:pt x="96989" y="7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5" name="Freeform: Shape 1224">
                  <a:extLst>
                    <a:ext uri="{FF2B5EF4-FFF2-40B4-BE49-F238E27FC236}">
                      <a16:creationId xmlns:a16="http://schemas.microsoft.com/office/drawing/2014/main" id="{F3DCD8C4-FFFC-4D0E-904D-AA11544C3A20}"/>
                    </a:ext>
                  </a:extLst>
                </p:cNvPr>
                <p:cNvSpPr/>
                <p:nvPr/>
              </p:nvSpPr>
              <p:spPr>
                <a:xfrm>
                  <a:off x="3793659" y="3413168"/>
                  <a:ext cx="93679" cy="260217"/>
                </a:xfrm>
                <a:custGeom>
                  <a:avLst/>
                  <a:gdLst>
                    <a:gd name="connsiteX0" fmla="*/ 97420 w 93678"/>
                    <a:gd name="connsiteY0" fmla="*/ 0 h 260217"/>
                    <a:gd name="connsiteX1" fmla="*/ 25600 w 93678"/>
                    <a:gd name="connsiteY1" fmla="*/ 257615 h 260217"/>
                    <a:gd name="connsiteX2" fmla="*/ 97420 w 93678"/>
                    <a:gd name="connsiteY2" fmla="*/ 0 h 260217"/>
                    <a:gd name="connsiteX3" fmla="*/ 97420 w 93678"/>
                    <a:gd name="connsiteY3" fmla="*/ 0 h 26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78" h="260217">
                      <a:moveTo>
                        <a:pt x="97420" y="0"/>
                      </a:moveTo>
                      <a:cubicBezTo>
                        <a:pt x="97420" y="17695"/>
                        <a:pt x="-60273" y="204010"/>
                        <a:pt x="25600" y="257615"/>
                      </a:cubicBezTo>
                      <a:cubicBezTo>
                        <a:pt x="111472" y="311740"/>
                        <a:pt x="97420" y="0"/>
                        <a:pt x="97420" y="0"/>
                      </a:cubicBezTo>
                      <a:lnTo>
                        <a:pt x="9742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6" name="Freeform: Shape 1225">
                  <a:extLst>
                    <a:ext uri="{FF2B5EF4-FFF2-40B4-BE49-F238E27FC236}">
                      <a16:creationId xmlns:a16="http://schemas.microsoft.com/office/drawing/2014/main" id="{2BC24834-C312-418D-B1FA-213DFB69FD32}"/>
                    </a:ext>
                  </a:extLst>
                </p:cNvPr>
                <p:cNvSpPr/>
                <p:nvPr/>
              </p:nvSpPr>
              <p:spPr>
                <a:xfrm>
                  <a:off x="4006324" y="3495397"/>
                  <a:ext cx="104087" cy="255013"/>
                </a:xfrm>
                <a:custGeom>
                  <a:avLst/>
                  <a:gdLst>
                    <a:gd name="connsiteX0" fmla="*/ 102819 w 104087"/>
                    <a:gd name="connsiteY0" fmla="*/ 0 h 255012"/>
                    <a:gd name="connsiteX1" fmla="*/ 31519 w 104087"/>
                    <a:gd name="connsiteY1" fmla="*/ 243563 h 255012"/>
                    <a:gd name="connsiteX2" fmla="*/ 102819 w 104087"/>
                    <a:gd name="connsiteY2" fmla="*/ 0 h 255012"/>
                    <a:gd name="connsiteX3" fmla="*/ 102819 w 104087"/>
                    <a:gd name="connsiteY3" fmla="*/ 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255012">
                      <a:moveTo>
                        <a:pt x="102819" y="0"/>
                      </a:moveTo>
                      <a:cubicBezTo>
                        <a:pt x="102819" y="0"/>
                        <a:pt x="-68926" y="157692"/>
                        <a:pt x="31519" y="243563"/>
                      </a:cubicBezTo>
                      <a:cubicBezTo>
                        <a:pt x="131443" y="329435"/>
                        <a:pt x="102819" y="0"/>
                        <a:pt x="102819" y="0"/>
                      </a:cubicBezTo>
                      <a:lnTo>
                        <a:pt x="102819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7" name="Freeform: Shape 1226">
                  <a:extLst>
                    <a:ext uri="{FF2B5EF4-FFF2-40B4-BE49-F238E27FC236}">
                      <a16:creationId xmlns:a16="http://schemas.microsoft.com/office/drawing/2014/main" id="{0422E6C2-C72C-40B8-8D7F-F9C7DE04A83A}"/>
                    </a:ext>
                  </a:extLst>
                </p:cNvPr>
                <p:cNvSpPr/>
                <p:nvPr/>
              </p:nvSpPr>
              <p:spPr>
                <a:xfrm>
                  <a:off x="4202173" y="3602866"/>
                  <a:ext cx="98883" cy="281034"/>
                </a:xfrm>
                <a:custGeom>
                  <a:avLst/>
                  <a:gdLst>
                    <a:gd name="connsiteX0" fmla="*/ 71428 w 98883"/>
                    <a:gd name="connsiteY0" fmla="*/ 261 h 281034"/>
                    <a:gd name="connsiteX1" fmla="*/ 42804 w 98883"/>
                    <a:gd name="connsiteY1" fmla="*/ 276091 h 281034"/>
                    <a:gd name="connsiteX2" fmla="*/ 71428 w 98883"/>
                    <a:gd name="connsiteY2" fmla="*/ 261 h 281034"/>
                    <a:gd name="connsiteX3" fmla="*/ 71428 w 98883"/>
                    <a:gd name="connsiteY3" fmla="*/ 261 h 281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83" h="281034">
                      <a:moveTo>
                        <a:pt x="71428" y="261"/>
                      </a:moveTo>
                      <a:cubicBezTo>
                        <a:pt x="71428" y="261"/>
                        <a:pt x="-68049" y="225609"/>
                        <a:pt x="42804" y="276091"/>
                      </a:cubicBezTo>
                      <a:cubicBezTo>
                        <a:pt x="154178" y="326053"/>
                        <a:pt x="75071" y="-10668"/>
                        <a:pt x="71428" y="261"/>
                      </a:cubicBezTo>
                      <a:lnTo>
                        <a:pt x="71428" y="261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8" name="Freeform: Shape 1227">
                  <a:extLst>
                    <a:ext uri="{FF2B5EF4-FFF2-40B4-BE49-F238E27FC236}">
                      <a16:creationId xmlns:a16="http://schemas.microsoft.com/office/drawing/2014/main" id="{6A648613-BDBE-432F-919F-32C140AF9248}"/>
                    </a:ext>
                  </a:extLst>
                </p:cNvPr>
                <p:cNvSpPr/>
                <p:nvPr/>
              </p:nvSpPr>
              <p:spPr>
                <a:xfrm>
                  <a:off x="4377977" y="3681415"/>
                  <a:ext cx="88474" cy="255013"/>
                </a:xfrm>
                <a:custGeom>
                  <a:avLst/>
                  <a:gdLst>
                    <a:gd name="connsiteX0" fmla="*/ 46030 w 88474"/>
                    <a:gd name="connsiteY0" fmla="*/ 298 h 255012"/>
                    <a:gd name="connsiteX1" fmla="*/ 46030 w 88474"/>
                    <a:gd name="connsiteY1" fmla="*/ 254270 h 255012"/>
                    <a:gd name="connsiteX2" fmla="*/ 46030 w 88474"/>
                    <a:gd name="connsiteY2" fmla="*/ 298 h 255012"/>
                    <a:gd name="connsiteX3" fmla="*/ 46030 w 88474"/>
                    <a:gd name="connsiteY3" fmla="*/ 298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255012">
                      <a:moveTo>
                        <a:pt x="46030" y="298"/>
                      </a:moveTo>
                      <a:cubicBezTo>
                        <a:pt x="46030" y="298"/>
                        <a:pt x="-57537" y="225646"/>
                        <a:pt x="46030" y="254270"/>
                      </a:cubicBezTo>
                      <a:cubicBezTo>
                        <a:pt x="150117" y="282894"/>
                        <a:pt x="42387" y="-10631"/>
                        <a:pt x="46030" y="298"/>
                      </a:cubicBezTo>
                      <a:lnTo>
                        <a:pt x="46030" y="2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29" name="Freeform: Shape 1228">
                  <a:extLst>
                    <a:ext uri="{FF2B5EF4-FFF2-40B4-BE49-F238E27FC236}">
                      <a16:creationId xmlns:a16="http://schemas.microsoft.com/office/drawing/2014/main" id="{5B3530AD-685B-4A2C-9FF0-E217B2FA8014}"/>
                    </a:ext>
                  </a:extLst>
                </p:cNvPr>
                <p:cNvSpPr/>
                <p:nvPr/>
              </p:nvSpPr>
              <p:spPr>
                <a:xfrm>
                  <a:off x="4558243" y="3710337"/>
                  <a:ext cx="109292" cy="218582"/>
                </a:xfrm>
                <a:custGeom>
                  <a:avLst/>
                  <a:gdLst>
                    <a:gd name="connsiteX0" fmla="*/ 5242 w 109291"/>
                    <a:gd name="connsiteY0" fmla="*/ 0 h 218582"/>
                    <a:gd name="connsiteX1" fmla="*/ 80185 w 109291"/>
                    <a:gd name="connsiteY1" fmla="*/ 218062 h 218582"/>
                    <a:gd name="connsiteX2" fmla="*/ 5242 w 109291"/>
                    <a:gd name="connsiteY2" fmla="*/ 0 h 218582"/>
                    <a:gd name="connsiteX3" fmla="*/ 5242 w 109291"/>
                    <a:gd name="connsiteY3" fmla="*/ 0 h 21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218582">
                      <a:moveTo>
                        <a:pt x="5242" y="0"/>
                      </a:moveTo>
                      <a:cubicBezTo>
                        <a:pt x="1598" y="14051"/>
                        <a:pt x="-23382" y="232634"/>
                        <a:pt x="80185" y="218062"/>
                      </a:cubicBezTo>
                      <a:cubicBezTo>
                        <a:pt x="184272" y="204010"/>
                        <a:pt x="5242" y="0"/>
                        <a:pt x="5242" y="0"/>
                      </a:cubicBezTo>
                      <a:lnTo>
                        <a:pt x="5242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0" name="Freeform: Shape 1229">
                  <a:extLst>
                    <a:ext uri="{FF2B5EF4-FFF2-40B4-BE49-F238E27FC236}">
                      <a16:creationId xmlns:a16="http://schemas.microsoft.com/office/drawing/2014/main" id="{580D4F63-BA86-4704-B539-459FE7E07B75}"/>
                    </a:ext>
                  </a:extLst>
                </p:cNvPr>
                <p:cNvSpPr/>
                <p:nvPr/>
              </p:nvSpPr>
              <p:spPr>
                <a:xfrm>
                  <a:off x="4635289" y="3618001"/>
                  <a:ext cx="197766" cy="78065"/>
                </a:xfrm>
                <a:custGeom>
                  <a:avLst/>
                  <a:gdLst>
                    <a:gd name="connsiteX0" fmla="*/ 16 w 197766"/>
                    <a:gd name="connsiteY0" fmla="*/ 17393 h 78065"/>
                    <a:gd name="connsiteX1" fmla="*/ 200384 w 197766"/>
                    <a:gd name="connsiteY1" fmla="*/ 53303 h 78065"/>
                    <a:gd name="connsiteX2" fmla="*/ 16 w 197766"/>
                    <a:gd name="connsiteY2" fmla="*/ 17393 h 78065"/>
                    <a:gd name="connsiteX3" fmla="*/ 16 w 197766"/>
                    <a:gd name="connsiteY3" fmla="*/ 17393 h 78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766" h="78065">
                      <a:moveTo>
                        <a:pt x="16" y="17393"/>
                      </a:moveTo>
                      <a:cubicBezTo>
                        <a:pt x="-2066" y="28322"/>
                        <a:pt x="204028" y="128245"/>
                        <a:pt x="200384" y="53303"/>
                      </a:cubicBezTo>
                      <a:cubicBezTo>
                        <a:pt x="196741" y="-22160"/>
                        <a:pt x="3659" y="-822"/>
                        <a:pt x="16" y="17393"/>
                      </a:cubicBezTo>
                      <a:lnTo>
                        <a:pt x="16" y="1739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id="{7E930EF5-DEFD-4BCB-B448-F41B428E6A93}"/>
                    </a:ext>
                  </a:extLst>
                </p:cNvPr>
                <p:cNvSpPr/>
                <p:nvPr/>
              </p:nvSpPr>
              <p:spPr>
                <a:xfrm>
                  <a:off x="4538503" y="3359855"/>
                  <a:ext cx="187357" cy="166539"/>
                </a:xfrm>
                <a:custGeom>
                  <a:avLst/>
                  <a:gdLst>
                    <a:gd name="connsiteX0" fmla="*/ 0 w 187357"/>
                    <a:gd name="connsiteY0" fmla="*/ 171452 h 166538"/>
                    <a:gd name="connsiteX1" fmla="*/ 182673 w 187357"/>
                    <a:gd name="connsiteY1" fmla="*/ 13760 h 166538"/>
                    <a:gd name="connsiteX2" fmla="*/ 0 w 187357"/>
                    <a:gd name="connsiteY2" fmla="*/ 171452 h 166538"/>
                    <a:gd name="connsiteX3" fmla="*/ 0 w 187357"/>
                    <a:gd name="connsiteY3" fmla="*/ 171452 h 16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57" h="166538">
                      <a:moveTo>
                        <a:pt x="0" y="171452"/>
                      </a:moveTo>
                      <a:cubicBezTo>
                        <a:pt x="0" y="171452"/>
                        <a:pt x="228992" y="85580"/>
                        <a:pt x="182673" y="13760"/>
                      </a:cubicBezTo>
                      <a:cubicBezTo>
                        <a:pt x="136355" y="-57539"/>
                        <a:pt x="0" y="171452"/>
                        <a:pt x="0" y="171452"/>
                      </a:cubicBezTo>
                      <a:lnTo>
                        <a:pt x="0" y="17145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id="{9E213CC0-168F-469C-AB1A-69A35A2D186A}"/>
                    </a:ext>
                  </a:extLst>
                </p:cNvPr>
                <p:cNvSpPr/>
                <p:nvPr/>
              </p:nvSpPr>
              <p:spPr>
                <a:xfrm>
                  <a:off x="4413598" y="3181999"/>
                  <a:ext cx="119701" cy="244604"/>
                </a:xfrm>
                <a:custGeom>
                  <a:avLst/>
                  <a:gdLst>
                    <a:gd name="connsiteX0" fmla="*/ 0 w 119700"/>
                    <a:gd name="connsiteY0" fmla="*/ 249384 h 244604"/>
                    <a:gd name="connsiteX1" fmla="*/ 107210 w 119700"/>
                    <a:gd name="connsiteY1" fmla="*/ 16750 h 244604"/>
                    <a:gd name="connsiteX2" fmla="*/ 0 w 119700"/>
                    <a:gd name="connsiteY2" fmla="*/ 249384 h 244604"/>
                    <a:gd name="connsiteX3" fmla="*/ 0 w 119700"/>
                    <a:gd name="connsiteY3" fmla="*/ 249384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700" h="244604">
                      <a:moveTo>
                        <a:pt x="0" y="249384"/>
                      </a:moveTo>
                      <a:cubicBezTo>
                        <a:pt x="21338" y="242098"/>
                        <a:pt x="171744" y="109908"/>
                        <a:pt x="107210" y="16750"/>
                      </a:cubicBezTo>
                      <a:cubicBezTo>
                        <a:pt x="42676" y="-76407"/>
                        <a:pt x="0" y="249384"/>
                        <a:pt x="0" y="249384"/>
                      </a:cubicBezTo>
                      <a:lnTo>
                        <a:pt x="0" y="24938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3" name="Freeform: Shape 1232">
                  <a:extLst>
                    <a:ext uri="{FF2B5EF4-FFF2-40B4-BE49-F238E27FC236}">
                      <a16:creationId xmlns:a16="http://schemas.microsoft.com/office/drawing/2014/main" id="{F0CDEF7D-4573-44FE-9489-84BC3C332805}"/>
                    </a:ext>
                  </a:extLst>
                </p:cNvPr>
                <p:cNvSpPr/>
                <p:nvPr/>
              </p:nvSpPr>
              <p:spPr>
                <a:xfrm>
                  <a:off x="4234568" y="3064134"/>
                  <a:ext cx="114496" cy="255013"/>
                </a:xfrm>
                <a:custGeom>
                  <a:avLst/>
                  <a:gdLst>
                    <a:gd name="connsiteX0" fmla="*/ 0 w 114496"/>
                    <a:gd name="connsiteY0" fmla="*/ 259520 h 255012"/>
                    <a:gd name="connsiteX1" fmla="*/ 96802 w 114496"/>
                    <a:gd name="connsiteY1" fmla="*/ 5548 h 255012"/>
                    <a:gd name="connsiteX2" fmla="*/ 0 w 114496"/>
                    <a:gd name="connsiteY2" fmla="*/ 259520 h 255012"/>
                    <a:gd name="connsiteX3" fmla="*/ 0 w 114496"/>
                    <a:gd name="connsiteY3" fmla="*/ 259520 h 25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496" h="255012">
                      <a:moveTo>
                        <a:pt x="0" y="259520"/>
                      </a:moveTo>
                      <a:cubicBezTo>
                        <a:pt x="14573" y="259520"/>
                        <a:pt x="175388" y="55509"/>
                        <a:pt x="96802" y="5548"/>
                      </a:cubicBezTo>
                      <a:cubicBezTo>
                        <a:pt x="17695" y="-44414"/>
                        <a:pt x="0" y="259520"/>
                        <a:pt x="0" y="259520"/>
                      </a:cubicBezTo>
                      <a:lnTo>
                        <a:pt x="0" y="2595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id="{89321163-EE52-4DEF-ACB1-03267D908049}"/>
                    </a:ext>
                  </a:extLst>
                </p:cNvPr>
                <p:cNvSpPr/>
                <p:nvPr/>
              </p:nvSpPr>
              <p:spPr>
                <a:xfrm>
                  <a:off x="4014865" y="2972380"/>
                  <a:ext cx="83270" cy="270626"/>
                </a:xfrm>
                <a:custGeom>
                  <a:avLst/>
                  <a:gdLst>
                    <a:gd name="connsiteX0" fmla="*/ 12049 w 83269"/>
                    <a:gd name="connsiteY0" fmla="*/ 272688 h 270625"/>
                    <a:gd name="connsiteX1" fmla="*/ 54725 w 83269"/>
                    <a:gd name="connsiteY1" fmla="*/ 501 h 270625"/>
                    <a:gd name="connsiteX2" fmla="*/ 12049 w 83269"/>
                    <a:gd name="connsiteY2" fmla="*/ 272688 h 270625"/>
                    <a:gd name="connsiteX3" fmla="*/ 12049 w 83269"/>
                    <a:gd name="connsiteY3" fmla="*/ 272688 h 270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270625">
                      <a:moveTo>
                        <a:pt x="12049" y="272688"/>
                      </a:moveTo>
                      <a:cubicBezTo>
                        <a:pt x="22978" y="265402"/>
                        <a:pt x="144240" y="15073"/>
                        <a:pt x="54725" y="501"/>
                      </a:cubicBezTo>
                      <a:cubicBezTo>
                        <a:pt x="-34270" y="-13551"/>
                        <a:pt x="12049" y="272688"/>
                        <a:pt x="12049" y="272688"/>
                      </a:cubicBezTo>
                      <a:lnTo>
                        <a:pt x="12049" y="27268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id="{47BFB135-CE36-4380-B179-78CAFF7FE3D7}"/>
                    </a:ext>
                  </a:extLst>
                </p:cNvPr>
                <p:cNvSpPr/>
                <p:nvPr/>
              </p:nvSpPr>
              <p:spPr>
                <a:xfrm>
                  <a:off x="3785614" y="2940796"/>
                  <a:ext cx="67657" cy="244604"/>
                </a:xfrm>
                <a:custGeom>
                  <a:avLst/>
                  <a:gdLst>
                    <a:gd name="connsiteX0" fmla="*/ 12307 w 67656"/>
                    <a:gd name="connsiteY0" fmla="*/ 247024 h 244604"/>
                    <a:gd name="connsiteX1" fmla="*/ 44574 w 67656"/>
                    <a:gd name="connsiteY1" fmla="*/ 338 h 244604"/>
                    <a:gd name="connsiteX2" fmla="*/ 12307 w 67656"/>
                    <a:gd name="connsiteY2" fmla="*/ 247024 h 244604"/>
                    <a:gd name="connsiteX3" fmla="*/ 12307 w 67656"/>
                    <a:gd name="connsiteY3" fmla="*/ 247024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656" h="244604">
                      <a:moveTo>
                        <a:pt x="12307" y="247024"/>
                      </a:moveTo>
                      <a:cubicBezTo>
                        <a:pt x="12307" y="247024"/>
                        <a:pt x="119517" y="10747"/>
                        <a:pt x="44574" y="338"/>
                      </a:cubicBezTo>
                      <a:cubicBezTo>
                        <a:pt x="-30890" y="-10591"/>
                        <a:pt x="12307" y="247024"/>
                        <a:pt x="12307" y="247024"/>
                      </a:cubicBezTo>
                      <a:lnTo>
                        <a:pt x="12307" y="24702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6" name="Freeform: Shape 1235">
                  <a:extLst>
                    <a:ext uri="{FF2B5EF4-FFF2-40B4-BE49-F238E27FC236}">
                      <a16:creationId xmlns:a16="http://schemas.microsoft.com/office/drawing/2014/main" id="{597167C7-1DD8-4FC9-9863-BA04AA6309AF}"/>
                    </a:ext>
                  </a:extLst>
                </p:cNvPr>
                <p:cNvSpPr/>
                <p:nvPr/>
              </p:nvSpPr>
              <p:spPr>
                <a:xfrm>
                  <a:off x="3566949" y="2926402"/>
                  <a:ext cx="88474" cy="234195"/>
                </a:xfrm>
                <a:custGeom>
                  <a:avLst/>
                  <a:gdLst>
                    <a:gd name="connsiteX0" fmla="*/ 23318 w 88474"/>
                    <a:gd name="connsiteY0" fmla="*/ 236438 h 234195"/>
                    <a:gd name="connsiteX1" fmla="*/ 51942 w 88474"/>
                    <a:gd name="connsiteY1" fmla="*/ 160 h 234195"/>
                    <a:gd name="connsiteX2" fmla="*/ 23318 w 88474"/>
                    <a:gd name="connsiteY2" fmla="*/ 236438 h 234195"/>
                    <a:gd name="connsiteX3" fmla="*/ 23318 w 88474"/>
                    <a:gd name="connsiteY3" fmla="*/ 236438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74" h="234195">
                      <a:moveTo>
                        <a:pt x="23318" y="236438"/>
                      </a:moveTo>
                      <a:cubicBezTo>
                        <a:pt x="23318" y="236438"/>
                        <a:pt x="148743" y="7446"/>
                        <a:pt x="51942" y="160"/>
                      </a:cubicBezTo>
                      <a:cubicBezTo>
                        <a:pt x="-44860" y="-7126"/>
                        <a:pt x="23318" y="236438"/>
                        <a:pt x="23318" y="236438"/>
                      </a:cubicBezTo>
                      <a:lnTo>
                        <a:pt x="23318" y="23643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7" name="Freeform: Shape 1236">
                  <a:extLst>
                    <a:ext uri="{FF2B5EF4-FFF2-40B4-BE49-F238E27FC236}">
                      <a16:creationId xmlns:a16="http://schemas.microsoft.com/office/drawing/2014/main" id="{D971FBFF-EB3F-44E4-9728-4A68B5026E09}"/>
                    </a:ext>
                  </a:extLst>
                </p:cNvPr>
                <p:cNvSpPr/>
                <p:nvPr/>
              </p:nvSpPr>
              <p:spPr>
                <a:xfrm>
                  <a:off x="3334483" y="2933667"/>
                  <a:ext cx="83270" cy="202969"/>
                </a:xfrm>
                <a:custGeom>
                  <a:avLst/>
                  <a:gdLst>
                    <a:gd name="connsiteX0" fmla="*/ 69467 w 83269"/>
                    <a:gd name="connsiteY0" fmla="*/ 207834 h 202969"/>
                    <a:gd name="connsiteX1" fmla="*/ 33557 w 83269"/>
                    <a:gd name="connsiteY1" fmla="*/ 181 h 202969"/>
                    <a:gd name="connsiteX2" fmla="*/ 69467 w 83269"/>
                    <a:gd name="connsiteY2" fmla="*/ 207834 h 202969"/>
                    <a:gd name="connsiteX3" fmla="*/ 69467 w 83269"/>
                    <a:gd name="connsiteY3" fmla="*/ 207834 h 20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69" h="202969">
                      <a:moveTo>
                        <a:pt x="69467" y="207834"/>
                      </a:moveTo>
                      <a:cubicBezTo>
                        <a:pt x="69467" y="207834"/>
                        <a:pt x="126715" y="7467"/>
                        <a:pt x="33557" y="181"/>
                      </a:cubicBezTo>
                      <a:cubicBezTo>
                        <a:pt x="-59081" y="-7105"/>
                        <a:pt x="69467" y="207834"/>
                        <a:pt x="69467" y="207834"/>
                      </a:cubicBezTo>
                      <a:lnTo>
                        <a:pt x="69467" y="20783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8" name="Freeform: Shape 1237">
                  <a:extLst>
                    <a:ext uri="{FF2B5EF4-FFF2-40B4-BE49-F238E27FC236}">
                      <a16:creationId xmlns:a16="http://schemas.microsoft.com/office/drawing/2014/main" id="{B7DEE6D1-7A1D-4A62-8A78-9D01DB080F6F}"/>
                    </a:ext>
                  </a:extLst>
                </p:cNvPr>
                <p:cNvSpPr/>
                <p:nvPr/>
              </p:nvSpPr>
              <p:spPr>
                <a:xfrm>
                  <a:off x="3124398" y="2962049"/>
                  <a:ext cx="72861" cy="192561"/>
                </a:xfrm>
                <a:custGeom>
                  <a:avLst/>
                  <a:gdLst>
                    <a:gd name="connsiteX0" fmla="*/ 32865 w 72861"/>
                    <a:gd name="connsiteY0" fmla="*/ 193505 h 192560"/>
                    <a:gd name="connsiteX1" fmla="*/ 40150 w 72861"/>
                    <a:gd name="connsiteY1" fmla="*/ 424 h 192560"/>
                    <a:gd name="connsiteX2" fmla="*/ 32865 w 72861"/>
                    <a:gd name="connsiteY2" fmla="*/ 193505 h 192560"/>
                    <a:gd name="connsiteX3" fmla="*/ 32865 w 72861"/>
                    <a:gd name="connsiteY3" fmla="*/ 193505 h 192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61" h="192560">
                      <a:moveTo>
                        <a:pt x="32865" y="193505"/>
                      </a:moveTo>
                      <a:cubicBezTo>
                        <a:pt x="36508" y="182576"/>
                        <a:pt x="126023" y="10833"/>
                        <a:pt x="40150" y="424"/>
                      </a:cubicBezTo>
                      <a:cubicBezTo>
                        <a:pt x="-45722" y="-10505"/>
                        <a:pt x="32865" y="193505"/>
                        <a:pt x="32865" y="193505"/>
                      </a:cubicBezTo>
                      <a:lnTo>
                        <a:pt x="32865" y="193505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39" name="Freeform: Shape 1238">
                  <a:extLst>
                    <a:ext uri="{FF2B5EF4-FFF2-40B4-BE49-F238E27FC236}">
                      <a16:creationId xmlns:a16="http://schemas.microsoft.com/office/drawing/2014/main" id="{426E36D7-5164-4761-8750-C41E2968BEB9}"/>
                    </a:ext>
                  </a:extLst>
                </p:cNvPr>
                <p:cNvSpPr/>
                <p:nvPr/>
              </p:nvSpPr>
              <p:spPr>
                <a:xfrm>
                  <a:off x="2922693" y="3029677"/>
                  <a:ext cx="78066" cy="135313"/>
                </a:xfrm>
                <a:custGeom>
                  <a:avLst/>
                  <a:gdLst>
                    <a:gd name="connsiteX0" fmla="*/ 59183 w 78065"/>
                    <a:gd name="connsiteY0" fmla="*/ 140449 h 135312"/>
                    <a:gd name="connsiteX1" fmla="*/ 34202 w 78065"/>
                    <a:gd name="connsiteY1" fmla="*/ 972 h 135312"/>
                    <a:gd name="connsiteX2" fmla="*/ 59183 w 78065"/>
                    <a:gd name="connsiteY2" fmla="*/ 140449 h 135312"/>
                    <a:gd name="connsiteX3" fmla="*/ 59183 w 78065"/>
                    <a:gd name="connsiteY3" fmla="*/ 140449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135312">
                      <a:moveTo>
                        <a:pt x="59183" y="140449"/>
                      </a:moveTo>
                      <a:cubicBezTo>
                        <a:pt x="59183" y="140449"/>
                        <a:pt x="123717" y="-13600"/>
                        <a:pt x="34202" y="972"/>
                      </a:cubicBezTo>
                      <a:cubicBezTo>
                        <a:pt x="-55314" y="15024"/>
                        <a:pt x="59183" y="140449"/>
                        <a:pt x="59183" y="140449"/>
                      </a:cubicBezTo>
                      <a:lnTo>
                        <a:pt x="59183" y="140449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0" name="Freeform: Shape 1239">
                  <a:extLst>
                    <a:ext uri="{FF2B5EF4-FFF2-40B4-BE49-F238E27FC236}">
                      <a16:creationId xmlns:a16="http://schemas.microsoft.com/office/drawing/2014/main" id="{0207BF00-CA7A-4F2E-9D8F-35326EEDEC1B}"/>
                    </a:ext>
                  </a:extLst>
                </p:cNvPr>
                <p:cNvSpPr/>
                <p:nvPr/>
              </p:nvSpPr>
              <p:spPr>
                <a:xfrm>
                  <a:off x="2704553" y="2246355"/>
                  <a:ext cx="119701" cy="171743"/>
                </a:xfrm>
                <a:custGeom>
                  <a:avLst/>
                  <a:gdLst>
                    <a:gd name="connsiteX0" fmla="*/ 5133 w 119700"/>
                    <a:gd name="connsiteY0" fmla="*/ 0 h 171743"/>
                    <a:gd name="connsiteX1" fmla="*/ 87362 w 119700"/>
                    <a:gd name="connsiteY1" fmla="*/ 175386 h 171743"/>
                    <a:gd name="connsiteX2" fmla="*/ 5133 w 119700"/>
                    <a:gd name="connsiteY2" fmla="*/ 0 h 171743"/>
                    <a:gd name="connsiteX3" fmla="*/ 5133 w 119700"/>
                    <a:gd name="connsiteY3" fmla="*/ 0 h 171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700" h="171743">
                      <a:moveTo>
                        <a:pt x="5133" y="0"/>
                      </a:moveTo>
                      <a:cubicBezTo>
                        <a:pt x="5133" y="14572"/>
                        <a:pt x="-30777" y="186315"/>
                        <a:pt x="87362" y="175386"/>
                      </a:cubicBezTo>
                      <a:cubicBezTo>
                        <a:pt x="205502" y="164978"/>
                        <a:pt x="5133" y="0"/>
                        <a:pt x="5133" y="0"/>
                      </a:cubicBezTo>
                      <a:lnTo>
                        <a:pt x="5133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1" name="Freeform: Shape 1240">
                  <a:extLst>
                    <a:ext uri="{FF2B5EF4-FFF2-40B4-BE49-F238E27FC236}">
                      <a16:creationId xmlns:a16="http://schemas.microsoft.com/office/drawing/2014/main" id="{850EEB5B-B2F8-45D7-B6F8-16E09243FE8E}"/>
                    </a:ext>
                  </a:extLst>
                </p:cNvPr>
                <p:cNvSpPr/>
                <p:nvPr/>
              </p:nvSpPr>
              <p:spPr>
                <a:xfrm>
                  <a:off x="2838755" y="2078255"/>
                  <a:ext cx="161336" cy="208174"/>
                </a:xfrm>
                <a:custGeom>
                  <a:avLst/>
                  <a:gdLst>
                    <a:gd name="connsiteX0" fmla="*/ 0 w 161335"/>
                    <a:gd name="connsiteY0" fmla="*/ 0 h 208173"/>
                    <a:gd name="connsiteX1" fmla="*/ 143120 w 161335"/>
                    <a:gd name="connsiteY1" fmla="*/ 211296 h 208173"/>
                    <a:gd name="connsiteX2" fmla="*/ 0 w 161335"/>
                    <a:gd name="connsiteY2" fmla="*/ 0 h 208173"/>
                    <a:gd name="connsiteX3" fmla="*/ 0 w 161335"/>
                    <a:gd name="connsiteY3" fmla="*/ 0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35" h="208173">
                      <a:moveTo>
                        <a:pt x="0" y="0"/>
                      </a:moveTo>
                      <a:cubicBezTo>
                        <a:pt x="0" y="0"/>
                        <a:pt x="49962" y="232634"/>
                        <a:pt x="143120" y="211296"/>
                      </a:cubicBezTo>
                      <a:cubicBezTo>
                        <a:pt x="236279" y="189958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2" name="Freeform: Shape 1241">
                  <a:extLst>
                    <a:ext uri="{FF2B5EF4-FFF2-40B4-BE49-F238E27FC236}">
                      <a16:creationId xmlns:a16="http://schemas.microsoft.com/office/drawing/2014/main" id="{6FF99939-F2FF-44C9-8183-19AC90B2AAEC}"/>
                    </a:ext>
                  </a:extLst>
                </p:cNvPr>
                <p:cNvSpPr/>
                <p:nvPr/>
              </p:nvSpPr>
              <p:spPr>
                <a:xfrm>
                  <a:off x="2992804" y="1910154"/>
                  <a:ext cx="228992" cy="234195"/>
                </a:xfrm>
                <a:custGeom>
                  <a:avLst/>
                  <a:gdLst>
                    <a:gd name="connsiteX0" fmla="*/ 0 w 228992"/>
                    <a:gd name="connsiteY0" fmla="*/ 0 h 234195"/>
                    <a:gd name="connsiteX1" fmla="*/ 214941 w 228992"/>
                    <a:gd name="connsiteY1" fmla="*/ 232634 h 234195"/>
                    <a:gd name="connsiteX2" fmla="*/ 0 w 228992"/>
                    <a:gd name="connsiteY2" fmla="*/ 0 h 234195"/>
                    <a:gd name="connsiteX3" fmla="*/ 0 w 228992"/>
                    <a:gd name="connsiteY3" fmla="*/ 0 h 2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992" h="234195">
                      <a:moveTo>
                        <a:pt x="0" y="0"/>
                      </a:moveTo>
                      <a:cubicBezTo>
                        <a:pt x="0" y="10929"/>
                        <a:pt x="121782" y="272187"/>
                        <a:pt x="214941" y="232634"/>
                      </a:cubicBezTo>
                      <a:cubicBezTo>
                        <a:pt x="307579" y="193081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3" name="Freeform: Shape 1242">
                  <a:extLst>
                    <a:ext uri="{FF2B5EF4-FFF2-40B4-BE49-F238E27FC236}">
                      <a16:creationId xmlns:a16="http://schemas.microsoft.com/office/drawing/2014/main" id="{20C0AE42-2E72-4DAA-AB88-960723A43AF3}"/>
                    </a:ext>
                  </a:extLst>
                </p:cNvPr>
                <p:cNvSpPr/>
                <p:nvPr/>
              </p:nvSpPr>
              <p:spPr>
                <a:xfrm>
                  <a:off x="3218154" y="1738195"/>
                  <a:ext cx="218584" cy="244604"/>
                </a:xfrm>
                <a:custGeom>
                  <a:avLst/>
                  <a:gdLst>
                    <a:gd name="connsiteX0" fmla="*/ 0 w 218583"/>
                    <a:gd name="connsiteY0" fmla="*/ 216 h 244604"/>
                    <a:gd name="connsiteX1" fmla="*/ 204011 w 218583"/>
                    <a:gd name="connsiteY1" fmla="*/ 236493 h 244604"/>
                    <a:gd name="connsiteX2" fmla="*/ 0 w 218583"/>
                    <a:gd name="connsiteY2" fmla="*/ 216 h 244604"/>
                    <a:gd name="connsiteX3" fmla="*/ 0 w 218583"/>
                    <a:gd name="connsiteY3" fmla="*/ 216 h 24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8583" h="244604">
                      <a:moveTo>
                        <a:pt x="0" y="216"/>
                      </a:moveTo>
                      <a:cubicBezTo>
                        <a:pt x="0" y="216"/>
                        <a:pt x="114496" y="301027"/>
                        <a:pt x="204011" y="236493"/>
                      </a:cubicBezTo>
                      <a:cubicBezTo>
                        <a:pt x="293527" y="171959"/>
                        <a:pt x="0" y="-7070"/>
                        <a:pt x="0" y="216"/>
                      </a:cubicBez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4" name="Freeform: Shape 1243">
                  <a:extLst>
                    <a:ext uri="{FF2B5EF4-FFF2-40B4-BE49-F238E27FC236}">
                      <a16:creationId xmlns:a16="http://schemas.microsoft.com/office/drawing/2014/main" id="{EA8BBA89-22B0-4FF9-AF03-F63A85F466AF}"/>
                    </a:ext>
                  </a:extLst>
                </p:cNvPr>
                <p:cNvSpPr/>
                <p:nvPr/>
              </p:nvSpPr>
              <p:spPr>
                <a:xfrm>
                  <a:off x="3328224" y="1595271"/>
                  <a:ext cx="270627" cy="197765"/>
                </a:xfrm>
                <a:custGeom>
                  <a:avLst/>
                  <a:gdLst>
                    <a:gd name="connsiteX0" fmla="*/ 783 w 270627"/>
                    <a:gd name="connsiteY0" fmla="*/ 20 h 197765"/>
                    <a:gd name="connsiteX1" fmla="*/ 254757 w 270627"/>
                    <a:gd name="connsiteY1" fmla="*/ 189458 h 197765"/>
                    <a:gd name="connsiteX2" fmla="*/ 783 w 270627"/>
                    <a:gd name="connsiteY2" fmla="*/ 20 h 197765"/>
                    <a:gd name="connsiteX3" fmla="*/ 783 w 270627"/>
                    <a:gd name="connsiteY3" fmla="*/ 20 h 1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627" h="197765">
                      <a:moveTo>
                        <a:pt x="783" y="20"/>
                      </a:moveTo>
                      <a:cubicBezTo>
                        <a:pt x="-13269" y="-2582"/>
                        <a:pt x="165241" y="246706"/>
                        <a:pt x="254757" y="189458"/>
                      </a:cubicBezTo>
                      <a:cubicBezTo>
                        <a:pt x="344272" y="132211"/>
                        <a:pt x="72083" y="14072"/>
                        <a:pt x="783" y="20"/>
                      </a:cubicBezTo>
                      <a:lnTo>
                        <a:pt x="783" y="2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5" name="Freeform: Shape 1244">
                  <a:extLst>
                    <a:ext uri="{FF2B5EF4-FFF2-40B4-BE49-F238E27FC236}">
                      <a16:creationId xmlns:a16="http://schemas.microsoft.com/office/drawing/2014/main" id="{5E44AC03-A298-4E67-9A36-ADD74F3505A4}"/>
                    </a:ext>
                  </a:extLst>
                </p:cNvPr>
                <p:cNvSpPr/>
                <p:nvPr/>
              </p:nvSpPr>
              <p:spPr>
                <a:xfrm>
                  <a:off x="3493437" y="1466224"/>
                  <a:ext cx="286241" cy="176948"/>
                </a:xfrm>
                <a:custGeom>
                  <a:avLst/>
                  <a:gdLst>
                    <a:gd name="connsiteX0" fmla="*/ 28 w 286240"/>
                    <a:gd name="connsiteY0" fmla="*/ 0 h 176947"/>
                    <a:gd name="connsiteX1" fmla="*/ 282625 w 286240"/>
                    <a:gd name="connsiteY1" fmla="*/ 168100 h 176947"/>
                    <a:gd name="connsiteX2" fmla="*/ 28 w 286240"/>
                    <a:gd name="connsiteY2" fmla="*/ 0 h 176947"/>
                    <a:gd name="connsiteX3" fmla="*/ 28 w 286240"/>
                    <a:gd name="connsiteY3" fmla="*/ 0 h 17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76947">
                      <a:moveTo>
                        <a:pt x="28" y="0"/>
                      </a:moveTo>
                      <a:cubicBezTo>
                        <a:pt x="11478" y="0"/>
                        <a:pt x="214969" y="228991"/>
                        <a:pt x="282625" y="168100"/>
                      </a:cubicBezTo>
                      <a:cubicBezTo>
                        <a:pt x="350803" y="107730"/>
                        <a:pt x="-3615" y="0"/>
                        <a:pt x="28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6" name="Freeform: Shape 1245">
                  <a:extLst>
                    <a:ext uri="{FF2B5EF4-FFF2-40B4-BE49-F238E27FC236}">
                      <a16:creationId xmlns:a16="http://schemas.microsoft.com/office/drawing/2014/main" id="{67034B4F-53B4-4ED9-92C4-5E4A1572B3DD}"/>
                    </a:ext>
                  </a:extLst>
                </p:cNvPr>
                <p:cNvSpPr/>
                <p:nvPr/>
              </p:nvSpPr>
              <p:spPr>
                <a:xfrm>
                  <a:off x="3651157" y="1334034"/>
                  <a:ext cx="286241" cy="109291"/>
                </a:xfrm>
                <a:custGeom>
                  <a:avLst/>
                  <a:gdLst>
                    <a:gd name="connsiteX0" fmla="*/ 0 w 286240"/>
                    <a:gd name="connsiteY0" fmla="*/ 0 h 109291"/>
                    <a:gd name="connsiteX1" fmla="*/ 282598 w 286240"/>
                    <a:gd name="connsiteY1" fmla="*/ 89515 h 109291"/>
                    <a:gd name="connsiteX2" fmla="*/ 0 w 286240"/>
                    <a:gd name="connsiteY2" fmla="*/ 0 h 109291"/>
                    <a:gd name="connsiteX3" fmla="*/ 0 w 286240"/>
                    <a:gd name="connsiteY3" fmla="*/ 0 h 10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240" h="109291">
                      <a:moveTo>
                        <a:pt x="0" y="0"/>
                      </a:moveTo>
                      <a:cubicBezTo>
                        <a:pt x="10929" y="3643"/>
                        <a:pt x="236279" y="164457"/>
                        <a:pt x="282598" y="89515"/>
                      </a:cubicBezTo>
                      <a:cubicBezTo>
                        <a:pt x="329437" y="14052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7" name="Freeform: Shape 1246">
                  <a:extLst>
                    <a:ext uri="{FF2B5EF4-FFF2-40B4-BE49-F238E27FC236}">
                      <a16:creationId xmlns:a16="http://schemas.microsoft.com/office/drawing/2014/main" id="{C181BF4B-0E92-4C48-A7D1-0A8B4ECAB5BE}"/>
                    </a:ext>
                  </a:extLst>
                </p:cNvPr>
                <p:cNvSpPr/>
                <p:nvPr/>
              </p:nvSpPr>
              <p:spPr>
                <a:xfrm>
                  <a:off x="3632942" y="1024092"/>
                  <a:ext cx="327876" cy="208174"/>
                </a:xfrm>
                <a:custGeom>
                  <a:avLst/>
                  <a:gdLst>
                    <a:gd name="connsiteX0" fmla="*/ 0 w 327875"/>
                    <a:gd name="connsiteY0" fmla="*/ 209498 h 208173"/>
                    <a:gd name="connsiteX1" fmla="*/ 311222 w 327875"/>
                    <a:gd name="connsiteY1" fmla="*/ 16417 h 208173"/>
                    <a:gd name="connsiteX2" fmla="*/ 0 w 327875"/>
                    <a:gd name="connsiteY2" fmla="*/ 209498 h 208173"/>
                    <a:gd name="connsiteX3" fmla="*/ 0 w 327875"/>
                    <a:gd name="connsiteY3" fmla="*/ 209498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7875" h="208173">
                      <a:moveTo>
                        <a:pt x="0" y="209498"/>
                      </a:moveTo>
                      <a:cubicBezTo>
                        <a:pt x="17695" y="209498"/>
                        <a:pt x="418952" y="102289"/>
                        <a:pt x="311222" y="16417"/>
                      </a:cubicBezTo>
                      <a:cubicBezTo>
                        <a:pt x="204532" y="-69454"/>
                        <a:pt x="0" y="209498"/>
                        <a:pt x="0" y="209498"/>
                      </a:cubicBezTo>
                      <a:lnTo>
                        <a:pt x="0" y="209498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8" name="Freeform: Shape 1247">
                  <a:extLst>
                    <a:ext uri="{FF2B5EF4-FFF2-40B4-BE49-F238E27FC236}">
                      <a16:creationId xmlns:a16="http://schemas.microsoft.com/office/drawing/2014/main" id="{75EB7878-64B1-4BD8-A182-D00AA4E6BA22}"/>
                    </a:ext>
                  </a:extLst>
                </p:cNvPr>
                <p:cNvSpPr/>
                <p:nvPr/>
              </p:nvSpPr>
              <p:spPr>
                <a:xfrm>
                  <a:off x="3508612" y="1014289"/>
                  <a:ext cx="140518" cy="239400"/>
                </a:xfrm>
                <a:custGeom>
                  <a:avLst/>
                  <a:gdLst>
                    <a:gd name="connsiteX0" fmla="*/ 24406 w 140518"/>
                    <a:gd name="connsiteY0" fmla="*/ 241160 h 239399"/>
                    <a:gd name="connsiteX1" fmla="*/ 88940 w 140518"/>
                    <a:gd name="connsiteY1" fmla="*/ 1239 h 239399"/>
                    <a:gd name="connsiteX2" fmla="*/ 24406 w 140518"/>
                    <a:gd name="connsiteY2" fmla="*/ 241160 h 239399"/>
                    <a:gd name="connsiteX3" fmla="*/ 24406 w 140518"/>
                    <a:gd name="connsiteY3" fmla="*/ 241160 h 239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239399">
                      <a:moveTo>
                        <a:pt x="24406" y="241160"/>
                      </a:moveTo>
                      <a:cubicBezTo>
                        <a:pt x="24406" y="241160"/>
                        <a:pt x="239346" y="23098"/>
                        <a:pt x="88940" y="1239"/>
                      </a:cubicBezTo>
                      <a:cubicBezTo>
                        <a:pt x="-61466" y="-20098"/>
                        <a:pt x="24406" y="241160"/>
                        <a:pt x="24406" y="241160"/>
                      </a:cubicBezTo>
                      <a:lnTo>
                        <a:pt x="24406" y="241160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49" name="Freeform: Shape 1248">
                  <a:extLst>
                    <a:ext uri="{FF2B5EF4-FFF2-40B4-BE49-F238E27FC236}">
                      <a16:creationId xmlns:a16="http://schemas.microsoft.com/office/drawing/2014/main" id="{2E0BB0FA-AC8D-495E-AA8C-835891DDBD11}"/>
                    </a:ext>
                  </a:extLst>
                </p:cNvPr>
                <p:cNvSpPr/>
                <p:nvPr/>
              </p:nvSpPr>
              <p:spPr>
                <a:xfrm>
                  <a:off x="3300760" y="1111177"/>
                  <a:ext cx="78066" cy="208174"/>
                </a:xfrm>
                <a:custGeom>
                  <a:avLst/>
                  <a:gdLst>
                    <a:gd name="connsiteX0" fmla="*/ 70923 w 78065"/>
                    <a:gd name="connsiteY0" fmla="*/ 211927 h 208173"/>
                    <a:gd name="connsiteX1" fmla="*/ 27726 w 78065"/>
                    <a:gd name="connsiteY1" fmla="*/ 631 h 208173"/>
                    <a:gd name="connsiteX2" fmla="*/ 70923 w 78065"/>
                    <a:gd name="connsiteY2" fmla="*/ 211927 h 208173"/>
                    <a:gd name="connsiteX3" fmla="*/ 70923 w 78065"/>
                    <a:gd name="connsiteY3" fmla="*/ 211927 h 20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65" h="208173">
                      <a:moveTo>
                        <a:pt x="70923" y="211927"/>
                      </a:moveTo>
                      <a:cubicBezTo>
                        <a:pt x="70923" y="211927"/>
                        <a:pt x="110476" y="-13421"/>
                        <a:pt x="27726" y="631"/>
                      </a:cubicBezTo>
                      <a:cubicBezTo>
                        <a:pt x="-53982" y="15203"/>
                        <a:pt x="70923" y="211927"/>
                        <a:pt x="70923" y="211927"/>
                      </a:cubicBezTo>
                      <a:lnTo>
                        <a:pt x="70923" y="21192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0" name="Freeform: Shape 1249">
                  <a:extLst>
                    <a:ext uri="{FF2B5EF4-FFF2-40B4-BE49-F238E27FC236}">
                      <a16:creationId xmlns:a16="http://schemas.microsoft.com/office/drawing/2014/main" id="{20D4E453-C1FB-47B5-8571-003CB29171D3}"/>
                    </a:ext>
                  </a:extLst>
                </p:cNvPr>
                <p:cNvSpPr/>
                <p:nvPr/>
              </p:nvSpPr>
              <p:spPr>
                <a:xfrm>
                  <a:off x="3108775" y="1236991"/>
                  <a:ext cx="130109" cy="182152"/>
                </a:xfrm>
                <a:custGeom>
                  <a:avLst/>
                  <a:gdLst>
                    <a:gd name="connsiteX0" fmla="*/ 134359 w 130109"/>
                    <a:gd name="connsiteY0" fmla="*/ 186557 h 182151"/>
                    <a:gd name="connsiteX1" fmla="*/ 16220 w 130109"/>
                    <a:gd name="connsiteY1" fmla="*/ 3885 h 182151"/>
                    <a:gd name="connsiteX2" fmla="*/ 134359 w 130109"/>
                    <a:gd name="connsiteY2" fmla="*/ 186557 h 182151"/>
                    <a:gd name="connsiteX3" fmla="*/ 134359 w 130109"/>
                    <a:gd name="connsiteY3" fmla="*/ 186557 h 18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182151">
                      <a:moveTo>
                        <a:pt x="134359" y="186557"/>
                      </a:moveTo>
                      <a:cubicBezTo>
                        <a:pt x="134359" y="186557"/>
                        <a:pt x="88040" y="-31505"/>
                        <a:pt x="16220" y="3885"/>
                      </a:cubicBezTo>
                      <a:cubicBezTo>
                        <a:pt x="-55600" y="39795"/>
                        <a:pt x="134359" y="186557"/>
                        <a:pt x="134359" y="186557"/>
                      </a:cubicBezTo>
                      <a:lnTo>
                        <a:pt x="134359" y="18655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id="{12946626-9385-4929-89BC-7B18388B1691}"/>
                    </a:ext>
                  </a:extLst>
                </p:cNvPr>
                <p:cNvSpPr/>
                <p:nvPr/>
              </p:nvSpPr>
              <p:spPr>
                <a:xfrm>
                  <a:off x="2965516" y="1378794"/>
                  <a:ext cx="140518" cy="135313"/>
                </a:xfrm>
                <a:custGeom>
                  <a:avLst/>
                  <a:gdLst>
                    <a:gd name="connsiteX0" fmla="*/ 145427 w 140518"/>
                    <a:gd name="connsiteY0" fmla="*/ 137913 h 135312"/>
                    <a:gd name="connsiteX1" fmla="*/ 13236 w 140518"/>
                    <a:gd name="connsiteY1" fmla="*/ 2079 h 135312"/>
                    <a:gd name="connsiteX2" fmla="*/ 145427 w 140518"/>
                    <a:gd name="connsiteY2" fmla="*/ 137913 h 135312"/>
                    <a:gd name="connsiteX3" fmla="*/ 145427 w 140518"/>
                    <a:gd name="connsiteY3" fmla="*/ 137913 h 13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18" h="135312">
                      <a:moveTo>
                        <a:pt x="145427" y="137913"/>
                      </a:moveTo>
                      <a:cubicBezTo>
                        <a:pt x="145427" y="137913"/>
                        <a:pt x="66841" y="-19779"/>
                        <a:pt x="13236" y="2079"/>
                      </a:cubicBezTo>
                      <a:cubicBezTo>
                        <a:pt x="-40889" y="22897"/>
                        <a:pt x="84536" y="126983"/>
                        <a:pt x="145427" y="137913"/>
                      </a:cubicBezTo>
                      <a:lnTo>
                        <a:pt x="145427" y="137913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C13270CD-3056-4B64-8324-2DE9C522AB69}"/>
                    </a:ext>
                  </a:extLst>
                </p:cNvPr>
                <p:cNvSpPr/>
                <p:nvPr/>
              </p:nvSpPr>
              <p:spPr>
                <a:xfrm>
                  <a:off x="2826178" y="1520411"/>
                  <a:ext cx="130109" cy="119700"/>
                </a:xfrm>
                <a:custGeom>
                  <a:avLst/>
                  <a:gdLst>
                    <a:gd name="connsiteX0" fmla="*/ 134359 w 130109"/>
                    <a:gd name="connsiteY0" fmla="*/ 124842 h 119699"/>
                    <a:gd name="connsiteX1" fmla="*/ 16220 w 130109"/>
                    <a:gd name="connsiteY1" fmla="*/ 3060 h 119699"/>
                    <a:gd name="connsiteX2" fmla="*/ 134359 w 130109"/>
                    <a:gd name="connsiteY2" fmla="*/ 124842 h 119699"/>
                    <a:gd name="connsiteX3" fmla="*/ 134359 w 130109"/>
                    <a:gd name="connsiteY3" fmla="*/ 124842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109" h="119699">
                      <a:moveTo>
                        <a:pt x="134359" y="124842"/>
                      </a:moveTo>
                      <a:cubicBezTo>
                        <a:pt x="130716" y="113913"/>
                        <a:pt x="88040" y="-21920"/>
                        <a:pt x="16220" y="3060"/>
                      </a:cubicBezTo>
                      <a:cubicBezTo>
                        <a:pt x="-55600" y="28041"/>
                        <a:pt x="134359" y="124842"/>
                        <a:pt x="134359" y="124842"/>
                      </a:cubicBezTo>
                      <a:lnTo>
                        <a:pt x="134359" y="124842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EBD92B99-1060-43B0-9F69-187676AFBC24}"/>
                    </a:ext>
                  </a:extLst>
                </p:cNvPr>
                <p:cNvSpPr/>
                <p:nvPr/>
              </p:nvSpPr>
              <p:spPr>
                <a:xfrm>
                  <a:off x="2745656" y="1639826"/>
                  <a:ext cx="98883" cy="119700"/>
                </a:xfrm>
                <a:custGeom>
                  <a:avLst/>
                  <a:gdLst>
                    <a:gd name="connsiteX0" fmla="*/ 104028 w 98883"/>
                    <a:gd name="connsiteY0" fmla="*/ 123566 h 119699"/>
                    <a:gd name="connsiteX1" fmla="*/ 14513 w 98883"/>
                    <a:gd name="connsiteY1" fmla="*/ 5427 h 119699"/>
                    <a:gd name="connsiteX2" fmla="*/ 104028 w 98883"/>
                    <a:gd name="connsiteY2" fmla="*/ 123566 h 119699"/>
                    <a:gd name="connsiteX3" fmla="*/ 104028 w 98883"/>
                    <a:gd name="connsiteY3" fmla="*/ 123566 h 11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883" h="119699">
                      <a:moveTo>
                        <a:pt x="104028" y="123566"/>
                      </a:moveTo>
                      <a:cubicBezTo>
                        <a:pt x="104028" y="123566"/>
                        <a:pt x="75404" y="-30483"/>
                        <a:pt x="14513" y="5427"/>
                      </a:cubicBezTo>
                      <a:cubicBezTo>
                        <a:pt x="-46378" y="41337"/>
                        <a:pt x="104028" y="123566"/>
                        <a:pt x="104028" y="123566"/>
                      </a:cubicBezTo>
                      <a:lnTo>
                        <a:pt x="104028" y="123566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id="{ACE7A1A3-4917-4ED6-AAD5-EFE0A20400D2}"/>
                    </a:ext>
                  </a:extLst>
                </p:cNvPr>
                <p:cNvSpPr/>
                <p:nvPr/>
              </p:nvSpPr>
              <p:spPr>
                <a:xfrm>
                  <a:off x="2610816" y="1799175"/>
                  <a:ext cx="104087" cy="104087"/>
                </a:xfrm>
                <a:custGeom>
                  <a:avLst/>
                  <a:gdLst>
                    <a:gd name="connsiteX0" fmla="*/ 106156 w 104087"/>
                    <a:gd name="connsiteY0" fmla="*/ 107337 h 104086"/>
                    <a:gd name="connsiteX1" fmla="*/ 12998 w 104087"/>
                    <a:gd name="connsiteY1" fmla="*/ 6893 h 104086"/>
                    <a:gd name="connsiteX2" fmla="*/ 106156 w 104087"/>
                    <a:gd name="connsiteY2" fmla="*/ 107337 h 104086"/>
                    <a:gd name="connsiteX3" fmla="*/ 106156 w 104087"/>
                    <a:gd name="connsiteY3" fmla="*/ 107337 h 10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087" h="104086">
                      <a:moveTo>
                        <a:pt x="106156" y="107337"/>
                      </a:moveTo>
                      <a:cubicBezTo>
                        <a:pt x="106156" y="107337"/>
                        <a:pt x="70246" y="-32140"/>
                        <a:pt x="12998" y="6893"/>
                      </a:cubicBezTo>
                      <a:cubicBezTo>
                        <a:pt x="-44250" y="46446"/>
                        <a:pt x="106156" y="107337"/>
                        <a:pt x="106156" y="107337"/>
                      </a:cubicBezTo>
                      <a:lnTo>
                        <a:pt x="106156" y="107337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843C57DC-87A8-4A9C-82D9-C7987F5DE1AC}"/>
                    </a:ext>
                  </a:extLst>
                </p:cNvPr>
                <p:cNvSpPr/>
                <p:nvPr/>
              </p:nvSpPr>
              <p:spPr>
                <a:xfrm>
                  <a:off x="2497990" y="1951225"/>
                  <a:ext cx="109292" cy="83269"/>
                </a:xfrm>
                <a:custGeom>
                  <a:avLst/>
                  <a:gdLst>
                    <a:gd name="connsiteX0" fmla="*/ 111772 w 109291"/>
                    <a:gd name="connsiteY0" fmla="*/ 84354 h 83269"/>
                    <a:gd name="connsiteX1" fmla="*/ 11328 w 109291"/>
                    <a:gd name="connsiteY1" fmla="*/ 9411 h 83269"/>
                    <a:gd name="connsiteX2" fmla="*/ 111772 w 109291"/>
                    <a:gd name="connsiteY2" fmla="*/ 84354 h 83269"/>
                    <a:gd name="connsiteX3" fmla="*/ 111772 w 109291"/>
                    <a:gd name="connsiteY3" fmla="*/ 84354 h 8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291" h="83269">
                      <a:moveTo>
                        <a:pt x="111772" y="84354"/>
                      </a:moveTo>
                      <a:cubicBezTo>
                        <a:pt x="104486" y="66659"/>
                        <a:pt x="65453" y="-30142"/>
                        <a:pt x="11328" y="9411"/>
                      </a:cubicBezTo>
                      <a:cubicBezTo>
                        <a:pt x="-42277" y="48444"/>
                        <a:pt x="111772" y="84354"/>
                        <a:pt x="111772" y="84354"/>
                      </a:cubicBezTo>
                      <a:lnTo>
                        <a:pt x="111772" y="84354"/>
                      </a:lnTo>
                      <a:close/>
                    </a:path>
                  </a:pathLst>
                </a:custGeom>
                <a:solidFill>
                  <a:srgbClr val="8E8A07"/>
                </a:solidFill>
                <a:ln w="5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BBB394A-51EB-4B5C-B872-62913B5C3683}"/>
                  </a:ext>
                </a:extLst>
              </p:cNvPr>
              <p:cNvGrpSpPr/>
              <p:nvPr/>
            </p:nvGrpSpPr>
            <p:grpSpPr>
              <a:xfrm>
                <a:off x="-3284525" y="-1009297"/>
                <a:ext cx="9426495" cy="8116234"/>
                <a:chOff x="-3284525" y="-1009297"/>
                <a:chExt cx="9426495" cy="8116234"/>
              </a:xfrm>
            </p:grpSpPr>
            <p:pic>
              <p:nvPicPr>
                <p:cNvPr id="152" name="Graphic 151">
                  <a:extLst>
                    <a:ext uri="{FF2B5EF4-FFF2-40B4-BE49-F238E27FC236}">
                      <a16:creationId xmlns:a16="http://schemas.microsoft.com/office/drawing/2014/main" id="{59E8F5D4-5CE0-40A4-9486-112AED976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b="12054"/>
                <a:stretch/>
              </p:blipFill>
              <p:spPr>
                <a:xfrm>
                  <a:off x="-3284525" y="-1009297"/>
                  <a:ext cx="8414415" cy="8116234"/>
                </a:xfrm>
                <a:prstGeom prst="rect">
                  <a:avLst/>
                </a:prstGeom>
              </p:spPr>
            </p:pic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C146B6F-41B0-46BC-A0FE-6AF734588929}"/>
                    </a:ext>
                  </a:extLst>
                </p:cNvPr>
                <p:cNvGrpSpPr/>
                <p:nvPr/>
              </p:nvGrpSpPr>
              <p:grpSpPr>
                <a:xfrm>
                  <a:off x="-692782" y="-448535"/>
                  <a:ext cx="6834752" cy="6834748"/>
                  <a:chOff x="-692782" y="-448535"/>
                  <a:chExt cx="6834752" cy="6834748"/>
                </a:xfrm>
              </p:grpSpPr>
              <p:sp>
                <p:nvSpPr>
                  <p:cNvPr id="1269" name="Oval 1268">
                    <a:extLst>
                      <a:ext uri="{FF2B5EF4-FFF2-40B4-BE49-F238E27FC236}">
                        <a16:creationId xmlns:a16="http://schemas.microsoft.com/office/drawing/2014/main" id="{81EBC4EF-366A-4B53-8810-59A95E7888E1}"/>
                      </a:ext>
                    </a:extLst>
                  </p:cNvPr>
                  <p:cNvSpPr/>
                  <p:nvPr/>
                </p:nvSpPr>
                <p:spPr>
                  <a:xfrm rot="910871">
                    <a:off x="-692782" y="-448535"/>
                    <a:ext cx="6834752" cy="6834748"/>
                  </a:xfrm>
                  <a:prstGeom prst="ellipse">
                    <a:avLst/>
                  </a:prstGeom>
                  <a:solidFill>
                    <a:srgbClr val="4472C4">
                      <a:alpha val="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153" name="Graphic 152">
                    <a:extLst>
                      <a:ext uri="{FF2B5EF4-FFF2-40B4-BE49-F238E27FC236}">
                        <a16:creationId xmlns:a16="http://schemas.microsoft.com/office/drawing/2014/main" id="{ACCE2A0A-8FA9-4974-A3D2-A551448544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rot="5011212" flipH="1">
                    <a:off x="634998" y="2349435"/>
                    <a:ext cx="3691151" cy="312379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D390C672-0E85-416C-B2DF-329E1EA63673}"/>
                </a:ext>
              </a:extLst>
            </p:cNvPr>
            <p:cNvSpPr/>
            <p:nvPr/>
          </p:nvSpPr>
          <p:spPr>
            <a:xfrm>
              <a:off x="1606616" y="2182585"/>
              <a:ext cx="279400" cy="203200"/>
            </a:xfrm>
            <a:custGeom>
              <a:avLst/>
              <a:gdLst>
                <a:gd name="connsiteX0" fmla="*/ 0 w 279400"/>
                <a:gd name="connsiteY0" fmla="*/ 76200 h 200025"/>
                <a:gd name="connsiteX1" fmla="*/ 209550 w 279400"/>
                <a:gd name="connsiteY1" fmla="*/ 0 h 200025"/>
                <a:gd name="connsiteX2" fmla="*/ 279400 w 279400"/>
                <a:gd name="connsiteY2" fmla="*/ 130175 h 200025"/>
                <a:gd name="connsiteX3" fmla="*/ 63500 w 279400"/>
                <a:gd name="connsiteY3" fmla="*/ 200025 h 200025"/>
                <a:gd name="connsiteX4" fmla="*/ 0 w 279400"/>
                <a:gd name="connsiteY4" fmla="*/ 76200 h 200025"/>
                <a:gd name="connsiteX0" fmla="*/ 0 w 279400"/>
                <a:gd name="connsiteY0" fmla="*/ 76200 h 203200"/>
                <a:gd name="connsiteX1" fmla="*/ 209550 w 279400"/>
                <a:gd name="connsiteY1" fmla="*/ 0 h 203200"/>
                <a:gd name="connsiteX2" fmla="*/ 279400 w 279400"/>
                <a:gd name="connsiteY2" fmla="*/ 130175 h 203200"/>
                <a:gd name="connsiteX3" fmla="*/ 73025 w 279400"/>
                <a:gd name="connsiteY3" fmla="*/ 203200 h 203200"/>
                <a:gd name="connsiteX4" fmla="*/ 0 w 279400"/>
                <a:gd name="connsiteY4" fmla="*/ 76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203200">
                  <a:moveTo>
                    <a:pt x="0" y="76200"/>
                  </a:moveTo>
                  <a:lnTo>
                    <a:pt x="209550" y="0"/>
                  </a:lnTo>
                  <a:lnTo>
                    <a:pt x="279400" y="130175"/>
                  </a:lnTo>
                  <a:lnTo>
                    <a:pt x="73025" y="203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984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5A4330B9-3EE0-4DDF-9F29-621DD457C66D}"/>
              </a:ext>
            </a:extLst>
          </p:cNvPr>
          <p:cNvSpPr/>
          <p:nvPr/>
        </p:nvSpPr>
        <p:spPr>
          <a:xfrm rot="12416315" flipV="1">
            <a:off x="-367511" y="-518209"/>
            <a:ext cx="8270112" cy="8254650"/>
          </a:xfrm>
          <a:custGeom>
            <a:avLst/>
            <a:gdLst>
              <a:gd name="connsiteX0" fmla="*/ 3027525 w 6050313"/>
              <a:gd name="connsiteY0" fmla="*/ 3018061 h 6039002"/>
              <a:gd name="connsiteX1" fmla="*/ 3027525 w 6050313"/>
              <a:gd name="connsiteY1" fmla="*/ 3018061 h 6039002"/>
              <a:gd name="connsiteX2" fmla="*/ 3027527 w 6050313"/>
              <a:gd name="connsiteY2" fmla="*/ 3018060 h 6039002"/>
              <a:gd name="connsiteX3" fmla="*/ 3027528 w 6050313"/>
              <a:gd name="connsiteY3" fmla="*/ 3018060 h 6039002"/>
              <a:gd name="connsiteX4" fmla="*/ 5690796 w 6050313"/>
              <a:gd name="connsiteY4" fmla="*/ 1584720 h 6039002"/>
              <a:gd name="connsiteX5" fmla="*/ 5468462 w 6050313"/>
              <a:gd name="connsiteY5" fmla="*/ 1229932 h 6039002"/>
              <a:gd name="connsiteX6" fmla="*/ 3027524 w 6050313"/>
              <a:gd name="connsiteY6" fmla="*/ 3020941 h 6039002"/>
              <a:gd name="connsiteX7" fmla="*/ 5468462 w 6050313"/>
              <a:gd name="connsiteY7" fmla="*/ 4809071 h 6039002"/>
              <a:gd name="connsiteX8" fmla="*/ 5690796 w 6050313"/>
              <a:gd name="connsiteY8" fmla="*/ 4454282 h 6039002"/>
              <a:gd name="connsiteX9" fmla="*/ 3027528 w 6050313"/>
              <a:gd name="connsiteY9" fmla="*/ 3020943 h 6039002"/>
              <a:gd name="connsiteX10" fmla="*/ 3027525 w 6050313"/>
              <a:gd name="connsiteY10" fmla="*/ 3020941 h 6039002"/>
              <a:gd name="connsiteX11" fmla="*/ 3027524 w 6050313"/>
              <a:gd name="connsiteY11" fmla="*/ 3020941 h 6039002"/>
              <a:gd name="connsiteX12" fmla="*/ 4948107 w 6050313"/>
              <a:gd name="connsiteY12" fmla="*/ 5362540 h 6039002"/>
              <a:gd name="connsiteX13" fmla="*/ 5250859 w 6050313"/>
              <a:gd name="connsiteY13" fmla="*/ 5073979 h 6039002"/>
              <a:gd name="connsiteX14" fmla="*/ 3027524 w 6050313"/>
              <a:gd name="connsiteY14" fmla="*/ 3020941 h 6039002"/>
              <a:gd name="connsiteX15" fmla="*/ 3027523 w 6050313"/>
              <a:gd name="connsiteY15" fmla="*/ 3020941 h 6039002"/>
              <a:gd name="connsiteX16" fmla="*/ 3576261 w 6050313"/>
              <a:gd name="connsiteY16" fmla="*/ 5991697 h 6039002"/>
              <a:gd name="connsiteX17" fmla="*/ 3983084 w 6050313"/>
              <a:gd name="connsiteY17" fmla="*/ 5887626 h 6039002"/>
              <a:gd name="connsiteX18" fmla="*/ 3027523 w 6050313"/>
              <a:gd name="connsiteY18" fmla="*/ 3020941 h 6039002"/>
              <a:gd name="connsiteX19" fmla="*/ 3027523 w 6050313"/>
              <a:gd name="connsiteY19" fmla="*/ 3020940 h 6039002"/>
              <a:gd name="connsiteX20" fmla="*/ 3027525 w 6050313"/>
              <a:gd name="connsiteY20" fmla="*/ 3020941 h 6039002"/>
              <a:gd name="connsiteX21" fmla="*/ 3027527 w 6050313"/>
              <a:gd name="connsiteY21" fmla="*/ 3020942 h 6039002"/>
              <a:gd name="connsiteX22" fmla="*/ 3027528 w 6050313"/>
              <a:gd name="connsiteY22" fmla="*/ 3020943 h 6039002"/>
              <a:gd name="connsiteX23" fmla="*/ 5832711 w 6050313"/>
              <a:gd name="connsiteY23" fmla="*/ 4146800 h 6039002"/>
              <a:gd name="connsiteX24" fmla="*/ 5960435 w 6050313"/>
              <a:gd name="connsiteY24" fmla="*/ 3749437 h 6039002"/>
              <a:gd name="connsiteX25" fmla="*/ 3027532 w 6050313"/>
              <a:gd name="connsiteY25" fmla="*/ 3020942 h 6039002"/>
              <a:gd name="connsiteX26" fmla="*/ 6026661 w 6050313"/>
              <a:gd name="connsiteY26" fmla="*/ 3413573 h 6039002"/>
              <a:gd name="connsiteX27" fmla="*/ 6050313 w 6050313"/>
              <a:gd name="connsiteY27" fmla="*/ 3020941 h 6039002"/>
              <a:gd name="connsiteX28" fmla="*/ 3027527 w 6050313"/>
              <a:gd name="connsiteY28" fmla="*/ 3020941 h 6039002"/>
              <a:gd name="connsiteX29" fmla="*/ 3027523 w 6050313"/>
              <a:gd name="connsiteY29" fmla="*/ 3020940 h 6039002"/>
              <a:gd name="connsiteX30" fmla="*/ 3027524 w 6050313"/>
              <a:gd name="connsiteY30" fmla="*/ 3020941 h 6039002"/>
              <a:gd name="connsiteX31" fmla="*/ 3027524 w 6050313"/>
              <a:gd name="connsiteY31" fmla="*/ 3020941 h 6039002"/>
              <a:gd name="connsiteX32" fmla="*/ 3027523 w 6050313"/>
              <a:gd name="connsiteY32" fmla="*/ 3020940 h 6039002"/>
              <a:gd name="connsiteX33" fmla="*/ 3027523 w 6050313"/>
              <a:gd name="connsiteY33" fmla="*/ 3020941 h 6039002"/>
              <a:gd name="connsiteX34" fmla="*/ 4304759 w 6050313"/>
              <a:gd name="connsiteY34" fmla="*/ 5764633 h 6039002"/>
              <a:gd name="connsiteX35" fmla="*/ 4669007 w 6050313"/>
              <a:gd name="connsiteY35" fmla="*/ 5561221 h 6039002"/>
              <a:gd name="connsiteX36" fmla="*/ 3027523 w 6050313"/>
              <a:gd name="connsiteY36" fmla="*/ 3020941 h 6039002"/>
              <a:gd name="connsiteX37" fmla="*/ 3027524 w 6050313"/>
              <a:gd name="connsiteY37" fmla="*/ 3020941 h 6039002"/>
              <a:gd name="connsiteX38" fmla="*/ 3027523 w 6050313"/>
              <a:gd name="connsiteY38" fmla="*/ 3018062 h 6039002"/>
              <a:gd name="connsiteX39" fmla="*/ 3027523 w 6050313"/>
              <a:gd name="connsiteY39" fmla="*/ 3018061 h 6039002"/>
              <a:gd name="connsiteX40" fmla="*/ 4669007 w 6050313"/>
              <a:gd name="connsiteY40" fmla="*/ 477781 h 6039002"/>
              <a:gd name="connsiteX41" fmla="*/ 4304759 w 6050313"/>
              <a:gd name="connsiteY41" fmla="*/ 274369 h 6039002"/>
              <a:gd name="connsiteX42" fmla="*/ 3027523 w 6050313"/>
              <a:gd name="connsiteY42" fmla="*/ 3018061 h 6039002"/>
              <a:gd name="connsiteX43" fmla="*/ 3983084 w 6050313"/>
              <a:gd name="connsiteY43" fmla="*/ 151376 h 6039002"/>
              <a:gd name="connsiteX44" fmla="*/ 3576260 w 6050313"/>
              <a:gd name="connsiteY44" fmla="*/ 47305 h 6039002"/>
              <a:gd name="connsiteX45" fmla="*/ 3027523 w 6050313"/>
              <a:gd name="connsiteY45" fmla="*/ 3018061 h 6039002"/>
              <a:gd name="connsiteX46" fmla="*/ 3027523 w 6050313"/>
              <a:gd name="connsiteY46" fmla="*/ 3018062 h 6039002"/>
              <a:gd name="connsiteX47" fmla="*/ 3027524 w 6050313"/>
              <a:gd name="connsiteY47" fmla="*/ 3018061 h 6039002"/>
              <a:gd name="connsiteX48" fmla="*/ 3027524 w 6050313"/>
              <a:gd name="connsiteY48" fmla="*/ 3018061 h 6039002"/>
              <a:gd name="connsiteX49" fmla="*/ 5250859 w 6050313"/>
              <a:gd name="connsiteY49" fmla="*/ 965024 h 6039002"/>
              <a:gd name="connsiteX50" fmla="*/ 4948107 w 6050313"/>
              <a:gd name="connsiteY50" fmla="*/ 676462 h 6039002"/>
              <a:gd name="connsiteX51" fmla="*/ 3027524 w 6050313"/>
              <a:gd name="connsiteY51" fmla="*/ 3018061 h 6039002"/>
              <a:gd name="connsiteX52" fmla="*/ 3027523 w 6050313"/>
              <a:gd name="connsiteY52" fmla="*/ 3018062 h 6039002"/>
              <a:gd name="connsiteX53" fmla="*/ 3027525 w 6050313"/>
              <a:gd name="connsiteY53" fmla="*/ 3018061 h 6039002"/>
              <a:gd name="connsiteX54" fmla="*/ 3027524 w 6050313"/>
              <a:gd name="connsiteY54" fmla="*/ 3018061 h 6039002"/>
              <a:gd name="connsiteX55" fmla="*/ 3027523 w 6050313"/>
              <a:gd name="connsiteY55" fmla="*/ 3018062 h 6039002"/>
              <a:gd name="connsiteX56" fmla="*/ 3027527 w 6050313"/>
              <a:gd name="connsiteY56" fmla="*/ 3018061 h 6039002"/>
              <a:gd name="connsiteX57" fmla="*/ 6050313 w 6050313"/>
              <a:gd name="connsiteY57" fmla="*/ 3018061 h 6039002"/>
              <a:gd name="connsiteX58" fmla="*/ 6026661 w 6050313"/>
              <a:gd name="connsiteY58" fmla="*/ 2625429 h 6039002"/>
              <a:gd name="connsiteX59" fmla="*/ 3027532 w 6050313"/>
              <a:gd name="connsiteY59" fmla="*/ 3018060 h 6039002"/>
              <a:gd name="connsiteX60" fmla="*/ 5960435 w 6050313"/>
              <a:gd name="connsiteY60" fmla="*/ 2289565 h 6039002"/>
              <a:gd name="connsiteX61" fmla="*/ 5832711 w 6050313"/>
              <a:gd name="connsiteY61" fmla="*/ 1892202 h 6039002"/>
              <a:gd name="connsiteX62" fmla="*/ 3027528 w 6050313"/>
              <a:gd name="connsiteY62" fmla="*/ 3018060 h 6039002"/>
              <a:gd name="connsiteX63" fmla="*/ 3027525 w 6050313"/>
              <a:gd name="connsiteY63" fmla="*/ 3018061 h 6039002"/>
              <a:gd name="connsiteX64" fmla="*/ 3019580 w 6050313"/>
              <a:gd name="connsiteY64" fmla="*/ 3030692 h 6039002"/>
              <a:gd name="connsiteX65" fmla="*/ 3027523 w 6050313"/>
              <a:gd name="connsiteY65" fmla="*/ 3020940 h 6039002"/>
              <a:gd name="connsiteX66" fmla="*/ 3022793 w 6050313"/>
              <a:gd name="connsiteY66" fmla="*/ 3020940 h 6039002"/>
              <a:gd name="connsiteX67" fmla="*/ 3019580 w 6050313"/>
              <a:gd name="connsiteY67" fmla="*/ 3008310 h 6039002"/>
              <a:gd name="connsiteX68" fmla="*/ 3022793 w 6050313"/>
              <a:gd name="connsiteY68" fmla="*/ 3018062 h 6039002"/>
              <a:gd name="connsiteX69" fmla="*/ 3027523 w 6050313"/>
              <a:gd name="connsiteY69" fmla="*/ 3018062 h 6039002"/>
              <a:gd name="connsiteX70" fmla="*/ 3016287 w 6050313"/>
              <a:gd name="connsiteY70" fmla="*/ 3021825 h 6039002"/>
              <a:gd name="connsiteX71" fmla="*/ 3022786 w 6050313"/>
              <a:gd name="connsiteY71" fmla="*/ 3020942 h 6039002"/>
              <a:gd name="connsiteX72" fmla="*/ 3017241 w 6050313"/>
              <a:gd name="connsiteY72" fmla="*/ 3022346 h 6039002"/>
              <a:gd name="connsiteX73" fmla="*/ 3016286 w 6050313"/>
              <a:gd name="connsiteY73" fmla="*/ 3017177 h 6039002"/>
              <a:gd name="connsiteX74" fmla="*/ 3017242 w 6050313"/>
              <a:gd name="connsiteY74" fmla="*/ 3016656 h 6039002"/>
              <a:gd name="connsiteX75" fmla="*/ 3022786 w 6050313"/>
              <a:gd name="connsiteY75" fmla="*/ 3018060 h 6039002"/>
              <a:gd name="connsiteX76" fmla="*/ 3010831 w 6050313"/>
              <a:gd name="connsiteY76" fmla="*/ 3046970 h 6039002"/>
              <a:gd name="connsiteX77" fmla="*/ 3017794 w 6050313"/>
              <a:gd name="connsiteY77" fmla="*/ 3036111 h 6039002"/>
              <a:gd name="connsiteX78" fmla="*/ 3019580 w 6050313"/>
              <a:gd name="connsiteY78" fmla="*/ 3030692 h 6039002"/>
              <a:gd name="connsiteX79" fmla="*/ 3016669 w 6050313"/>
              <a:gd name="connsiteY79" fmla="*/ 3034265 h 6039002"/>
              <a:gd name="connsiteX80" fmla="*/ 3010830 w 6050313"/>
              <a:gd name="connsiteY80" fmla="*/ 2992031 h 6039002"/>
              <a:gd name="connsiteX81" fmla="*/ 3016669 w 6050313"/>
              <a:gd name="connsiteY81" fmla="*/ 3004737 h 6039002"/>
              <a:gd name="connsiteX82" fmla="*/ 3019580 w 6050313"/>
              <a:gd name="connsiteY82" fmla="*/ 3008310 h 6039002"/>
              <a:gd name="connsiteX83" fmla="*/ 3017794 w 6050313"/>
              <a:gd name="connsiteY83" fmla="*/ 3002891 h 6039002"/>
              <a:gd name="connsiteX84" fmla="*/ 3009387 w 6050313"/>
              <a:gd name="connsiteY84" fmla="*/ 3018061 h 6039002"/>
              <a:gd name="connsiteX85" fmla="*/ 3013539 w 6050313"/>
              <a:gd name="connsiteY85" fmla="*/ 3018061 h 6039002"/>
              <a:gd name="connsiteX86" fmla="*/ 3011167 w 6050313"/>
              <a:gd name="connsiteY86" fmla="*/ 3019032 h 6039002"/>
              <a:gd name="connsiteX87" fmla="*/ 3009386 w 6050313"/>
              <a:gd name="connsiteY87" fmla="*/ 3020941 h 6039002"/>
              <a:gd name="connsiteX88" fmla="*/ 3011167 w 6050313"/>
              <a:gd name="connsiteY88" fmla="*/ 3019970 h 6039002"/>
              <a:gd name="connsiteX89" fmla="*/ 3013539 w 6050313"/>
              <a:gd name="connsiteY89" fmla="*/ 3020941 h 6039002"/>
              <a:gd name="connsiteX90" fmla="*/ 2824112 w 6050313"/>
              <a:gd name="connsiteY90" fmla="*/ 6039002 h 6039002"/>
              <a:gd name="connsiteX91" fmla="*/ 3240396 w 6050313"/>
              <a:gd name="connsiteY91" fmla="*/ 6039002 h 6039002"/>
              <a:gd name="connsiteX92" fmla="*/ 3027523 w 6050313"/>
              <a:gd name="connsiteY92" fmla="*/ 3020941 h 6039002"/>
              <a:gd name="connsiteX93" fmla="*/ 2824112 w 6050313"/>
              <a:gd name="connsiteY93" fmla="*/ 0 h 6039002"/>
              <a:gd name="connsiteX94" fmla="*/ 3027523 w 6050313"/>
              <a:gd name="connsiteY94" fmla="*/ 3018061 h 6039002"/>
              <a:gd name="connsiteX95" fmla="*/ 3240396 w 6050313"/>
              <a:gd name="connsiteY95" fmla="*/ 0 h 6039002"/>
              <a:gd name="connsiteX96" fmla="*/ 2076692 w 6050313"/>
              <a:gd name="connsiteY96" fmla="*/ 5892356 h 6039002"/>
              <a:gd name="connsiteX97" fmla="*/ 2483515 w 6050313"/>
              <a:gd name="connsiteY97" fmla="*/ 5996427 h 6039002"/>
              <a:gd name="connsiteX98" fmla="*/ 3027522 w 6050313"/>
              <a:gd name="connsiteY98" fmla="*/ 3020941 h 6039002"/>
              <a:gd name="connsiteX99" fmla="*/ 3027523 w 6050313"/>
              <a:gd name="connsiteY99" fmla="*/ 3020940 h 6039002"/>
              <a:gd name="connsiteX100" fmla="*/ 3017794 w 6050313"/>
              <a:gd name="connsiteY100" fmla="*/ 3036111 h 6039002"/>
              <a:gd name="connsiteX101" fmla="*/ 2076692 w 6050313"/>
              <a:gd name="connsiteY101" fmla="*/ 146646 h 6039002"/>
              <a:gd name="connsiteX102" fmla="*/ 3017794 w 6050313"/>
              <a:gd name="connsiteY102" fmla="*/ 3002891 h 6039002"/>
              <a:gd name="connsiteX103" fmla="*/ 3027523 w 6050313"/>
              <a:gd name="connsiteY103" fmla="*/ 3018062 h 6039002"/>
              <a:gd name="connsiteX104" fmla="*/ 3027522 w 6050313"/>
              <a:gd name="connsiteY104" fmla="*/ 3018061 h 6039002"/>
              <a:gd name="connsiteX105" fmla="*/ 2483515 w 6050313"/>
              <a:gd name="connsiteY105" fmla="*/ 42575 h 6039002"/>
              <a:gd name="connsiteX106" fmla="*/ 1395500 w 6050313"/>
              <a:gd name="connsiteY106" fmla="*/ 473050 h 6039002"/>
              <a:gd name="connsiteX107" fmla="*/ 3010830 w 6050313"/>
              <a:gd name="connsiteY107" fmla="*/ 2992031 h 6039002"/>
              <a:gd name="connsiteX108" fmla="*/ 1759748 w 6050313"/>
              <a:gd name="connsiteY108" fmla="*/ 269639 h 6039002"/>
              <a:gd name="connsiteX109" fmla="*/ 1395500 w 6050313"/>
              <a:gd name="connsiteY109" fmla="*/ 5565952 h 6039002"/>
              <a:gd name="connsiteX110" fmla="*/ 1759748 w 6050313"/>
              <a:gd name="connsiteY110" fmla="*/ 5769363 h 6039002"/>
              <a:gd name="connsiteX111" fmla="*/ 3010831 w 6050313"/>
              <a:gd name="connsiteY111" fmla="*/ 3046970 h 6039002"/>
              <a:gd name="connsiteX112" fmla="*/ 808917 w 6050313"/>
              <a:gd name="connsiteY112" fmla="*/ 955563 h 6039002"/>
              <a:gd name="connsiteX113" fmla="*/ 3022793 w 6050313"/>
              <a:gd name="connsiteY113" fmla="*/ 3018062 h 6039002"/>
              <a:gd name="connsiteX114" fmla="*/ 3016669 w 6050313"/>
              <a:gd name="connsiteY114" fmla="*/ 3004737 h 6039002"/>
              <a:gd name="connsiteX115" fmla="*/ 1116400 w 6050313"/>
              <a:gd name="connsiteY115" fmla="*/ 671731 h 6039002"/>
              <a:gd name="connsiteX116" fmla="*/ 808917 w 6050313"/>
              <a:gd name="connsiteY116" fmla="*/ 5083440 h 6039002"/>
              <a:gd name="connsiteX117" fmla="*/ 1116400 w 6050313"/>
              <a:gd name="connsiteY117" fmla="*/ 5367271 h 6039002"/>
              <a:gd name="connsiteX118" fmla="*/ 3016669 w 6050313"/>
              <a:gd name="connsiteY118" fmla="*/ 3034265 h 6039002"/>
              <a:gd name="connsiteX119" fmla="*/ 3022793 w 6050313"/>
              <a:gd name="connsiteY119" fmla="*/ 3020940 h 6039002"/>
              <a:gd name="connsiteX120" fmla="*/ 89881 w 6050313"/>
              <a:gd name="connsiteY120" fmla="*/ 2275373 h 6039002"/>
              <a:gd name="connsiteX121" fmla="*/ 2980116 w 6050313"/>
              <a:gd name="connsiteY121" fmla="*/ 3007255 h 6039002"/>
              <a:gd name="connsiteX122" fmla="*/ 222334 w 6050313"/>
              <a:gd name="connsiteY122" fmla="*/ 1878011 h 6039002"/>
              <a:gd name="connsiteX123" fmla="*/ 89880 w 6050313"/>
              <a:gd name="connsiteY123" fmla="*/ 3763629 h 6039002"/>
              <a:gd name="connsiteX124" fmla="*/ 222334 w 6050313"/>
              <a:gd name="connsiteY124" fmla="*/ 4160991 h 6039002"/>
              <a:gd name="connsiteX125" fmla="*/ 2980116 w 6050313"/>
              <a:gd name="connsiteY125" fmla="*/ 3031747 h 6039002"/>
              <a:gd name="connsiteX126" fmla="*/ 0 w 6050313"/>
              <a:gd name="connsiteY126" fmla="*/ 3018061 h 6039002"/>
              <a:gd name="connsiteX127" fmla="*/ 3006506 w 6050313"/>
              <a:gd name="connsiteY127" fmla="*/ 3018061 h 6039002"/>
              <a:gd name="connsiteX128" fmla="*/ 3010022 w 6050313"/>
              <a:gd name="connsiteY128" fmla="*/ 3019501 h 6039002"/>
              <a:gd name="connsiteX129" fmla="*/ 3006506 w 6050313"/>
              <a:gd name="connsiteY129" fmla="*/ 3020941 h 6039002"/>
              <a:gd name="connsiteX130" fmla="*/ 1 w 6050313"/>
              <a:gd name="connsiteY130" fmla="*/ 3020941 h 6039002"/>
              <a:gd name="connsiteX131" fmla="*/ 28383 w 6050313"/>
              <a:gd name="connsiteY131" fmla="*/ 3427764 h 6039002"/>
              <a:gd name="connsiteX132" fmla="*/ 2998419 w 6050313"/>
              <a:gd name="connsiteY132" fmla="*/ 3024252 h 6039002"/>
              <a:gd name="connsiteX133" fmla="*/ 2980116 w 6050313"/>
              <a:gd name="connsiteY133" fmla="*/ 3031747 h 6039002"/>
              <a:gd name="connsiteX134" fmla="*/ 2997773 w 6050313"/>
              <a:gd name="connsiteY134" fmla="*/ 3027276 h 6039002"/>
              <a:gd name="connsiteX135" fmla="*/ 3004940 w 6050313"/>
              <a:gd name="connsiteY135" fmla="*/ 3023366 h 6039002"/>
              <a:gd name="connsiteX136" fmla="*/ 3015844 w 6050313"/>
              <a:gd name="connsiteY136" fmla="*/ 3021885 h 6039002"/>
              <a:gd name="connsiteX137" fmla="*/ 3017073 w 6050313"/>
              <a:gd name="connsiteY137" fmla="*/ 3022388 h 6039002"/>
              <a:gd name="connsiteX138" fmla="*/ 2997773 w 6050313"/>
              <a:gd name="connsiteY138" fmla="*/ 3027276 h 6039002"/>
              <a:gd name="connsiteX139" fmla="*/ 364250 w 6050313"/>
              <a:gd name="connsiteY139" fmla="*/ 4463744 h 6039002"/>
              <a:gd name="connsiteX140" fmla="*/ 591314 w 6050313"/>
              <a:gd name="connsiteY140" fmla="*/ 4818532 h 6039002"/>
              <a:gd name="connsiteX141" fmla="*/ 3022793 w 6050313"/>
              <a:gd name="connsiteY141" fmla="*/ 3020940 h 6039002"/>
              <a:gd name="connsiteX142" fmla="*/ 3022789 w 6050313"/>
              <a:gd name="connsiteY142" fmla="*/ 3020941 h 6039002"/>
              <a:gd name="connsiteX143" fmla="*/ 3014667 w 6050313"/>
              <a:gd name="connsiteY143" fmla="*/ 3020941 h 6039002"/>
              <a:gd name="connsiteX144" fmla="*/ 3012027 w 6050313"/>
              <a:gd name="connsiteY144" fmla="*/ 3019501 h 6039002"/>
              <a:gd name="connsiteX145" fmla="*/ 3014666 w 6050313"/>
              <a:gd name="connsiteY145" fmla="*/ 3018061 h 6039002"/>
              <a:gd name="connsiteX146" fmla="*/ 3022789 w 6050313"/>
              <a:gd name="connsiteY146" fmla="*/ 3018061 h 6039002"/>
              <a:gd name="connsiteX147" fmla="*/ 3022793 w 6050313"/>
              <a:gd name="connsiteY147" fmla="*/ 3018062 h 6039002"/>
              <a:gd name="connsiteX148" fmla="*/ 591314 w 6050313"/>
              <a:gd name="connsiteY148" fmla="*/ 1220471 h 6039002"/>
              <a:gd name="connsiteX149" fmla="*/ 364250 w 6050313"/>
              <a:gd name="connsiteY149" fmla="*/ 1575259 h 6039002"/>
              <a:gd name="connsiteX150" fmla="*/ 2997773 w 6050313"/>
              <a:gd name="connsiteY150" fmla="*/ 3011726 h 6039002"/>
              <a:gd name="connsiteX151" fmla="*/ 3017074 w 6050313"/>
              <a:gd name="connsiteY151" fmla="*/ 3016614 h 6039002"/>
              <a:gd name="connsiteX152" fmla="*/ 3015845 w 6050313"/>
              <a:gd name="connsiteY152" fmla="*/ 3017117 h 6039002"/>
              <a:gd name="connsiteX153" fmla="*/ 3004941 w 6050313"/>
              <a:gd name="connsiteY153" fmla="*/ 3015636 h 6039002"/>
              <a:gd name="connsiteX154" fmla="*/ 2997773 w 6050313"/>
              <a:gd name="connsiteY154" fmla="*/ 3011726 h 6039002"/>
              <a:gd name="connsiteX155" fmla="*/ 2980116 w 6050313"/>
              <a:gd name="connsiteY155" fmla="*/ 3007255 h 6039002"/>
              <a:gd name="connsiteX156" fmla="*/ 2998419 w 6050313"/>
              <a:gd name="connsiteY156" fmla="*/ 3014750 h 6039002"/>
              <a:gd name="connsiteX157" fmla="*/ 28383 w 6050313"/>
              <a:gd name="connsiteY157" fmla="*/ 2611238 h 60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50313" h="6039002">
                <a:moveTo>
                  <a:pt x="3027525" y="3018061"/>
                </a:moveTo>
                <a:lnTo>
                  <a:pt x="3027525" y="3018061"/>
                </a:lnTo>
                <a:lnTo>
                  <a:pt x="3027527" y="3018060"/>
                </a:lnTo>
                <a:lnTo>
                  <a:pt x="3027528" y="3018060"/>
                </a:lnTo>
                <a:lnTo>
                  <a:pt x="5690796" y="1584720"/>
                </a:lnTo>
                <a:lnTo>
                  <a:pt x="5468462" y="1229932"/>
                </a:lnTo>
                <a:close/>
                <a:moveTo>
                  <a:pt x="3027524" y="3020941"/>
                </a:moveTo>
                <a:lnTo>
                  <a:pt x="5468462" y="4809071"/>
                </a:lnTo>
                <a:lnTo>
                  <a:pt x="5690796" y="4454282"/>
                </a:lnTo>
                <a:lnTo>
                  <a:pt x="3027528" y="3020943"/>
                </a:lnTo>
                <a:lnTo>
                  <a:pt x="3027525" y="3020941"/>
                </a:lnTo>
                <a:close/>
                <a:moveTo>
                  <a:pt x="3027524" y="3020941"/>
                </a:moveTo>
                <a:lnTo>
                  <a:pt x="4948107" y="5362540"/>
                </a:lnTo>
                <a:lnTo>
                  <a:pt x="5250859" y="5073979"/>
                </a:lnTo>
                <a:lnTo>
                  <a:pt x="3027524" y="3020941"/>
                </a:lnTo>
                <a:close/>
                <a:moveTo>
                  <a:pt x="3027523" y="3020941"/>
                </a:moveTo>
                <a:lnTo>
                  <a:pt x="3576261" y="5991697"/>
                </a:lnTo>
                <a:lnTo>
                  <a:pt x="3983084" y="5887626"/>
                </a:lnTo>
                <a:lnTo>
                  <a:pt x="3027523" y="3020941"/>
                </a:lnTo>
                <a:close/>
                <a:moveTo>
                  <a:pt x="3027523" y="3020940"/>
                </a:moveTo>
                <a:lnTo>
                  <a:pt x="3027525" y="3020941"/>
                </a:lnTo>
                <a:lnTo>
                  <a:pt x="3027527" y="3020942"/>
                </a:lnTo>
                <a:lnTo>
                  <a:pt x="3027528" y="3020943"/>
                </a:lnTo>
                <a:lnTo>
                  <a:pt x="5832711" y="4146800"/>
                </a:lnTo>
                <a:lnTo>
                  <a:pt x="5960435" y="3749437"/>
                </a:lnTo>
                <a:lnTo>
                  <a:pt x="3027532" y="3020942"/>
                </a:lnTo>
                <a:lnTo>
                  <a:pt x="6026661" y="3413573"/>
                </a:lnTo>
                <a:lnTo>
                  <a:pt x="6050313" y="3020941"/>
                </a:lnTo>
                <a:lnTo>
                  <a:pt x="3027527" y="3020941"/>
                </a:lnTo>
                <a:close/>
                <a:moveTo>
                  <a:pt x="3027523" y="3020940"/>
                </a:moveTo>
                <a:lnTo>
                  <a:pt x="3027524" y="3020941"/>
                </a:lnTo>
                <a:lnTo>
                  <a:pt x="3027524" y="3020941"/>
                </a:lnTo>
                <a:close/>
                <a:moveTo>
                  <a:pt x="3027523" y="3020940"/>
                </a:moveTo>
                <a:lnTo>
                  <a:pt x="3027523" y="3020941"/>
                </a:lnTo>
                <a:lnTo>
                  <a:pt x="4304759" y="5764633"/>
                </a:lnTo>
                <a:lnTo>
                  <a:pt x="4669007" y="5561221"/>
                </a:lnTo>
                <a:lnTo>
                  <a:pt x="3027523" y="3020941"/>
                </a:lnTo>
                <a:lnTo>
                  <a:pt x="3027524" y="3020941"/>
                </a:lnTo>
                <a:close/>
                <a:moveTo>
                  <a:pt x="3027523" y="3018062"/>
                </a:moveTo>
                <a:lnTo>
                  <a:pt x="3027523" y="3018061"/>
                </a:lnTo>
                <a:lnTo>
                  <a:pt x="4669007" y="477781"/>
                </a:lnTo>
                <a:lnTo>
                  <a:pt x="4304759" y="274369"/>
                </a:lnTo>
                <a:lnTo>
                  <a:pt x="3027523" y="3018061"/>
                </a:lnTo>
                <a:lnTo>
                  <a:pt x="3983084" y="151376"/>
                </a:lnTo>
                <a:lnTo>
                  <a:pt x="3576260" y="47305"/>
                </a:lnTo>
                <a:lnTo>
                  <a:pt x="3027523" y="3018061"/>
                </a:lnTo>
                <a:close/>
                <a:moveTo>
                  <a:pt x="3027523" y="3018062"/>
                </a:moveTo>
                <a:lnTo>
                  <a:pt x="3027524" y="3018061"/>
                </a:lnTo>
                <a:lnTo>
                  <a:pt x="3027524" y="3018061"/>
                </a:lnTo>
                <a:lnTo>
                  <a:pt x="5250859" y="965024"/>
                </a:lnTo>
                <a:lnTo>
                  <a:pt x="4948107" y="676462"/>
                </a:lnTo>
                <a:lnTo>
                  <a:pt x="3027524" y="3018061"/>
                </a:lnTo>
                <a:close/>
                <a:moveTo>
                  <a:pt x="3027523" y="3018062"/>
                </a:moveTo>
                <a:lnTo>
                  <a:pt x="3027525" y="3018061"/>
                </a:lnTo>
                <a:lnTo>
                  <a:pt x="3027524" y="3018061"/>
                </a:lnTo>
                <a:close/>
                <a:moveTo>
                  <a:pt x="3027523" y="3018062"/>
                </a:moveTo>
                <a:lnTo>
                  <a:pt x="3027527" y="3018061"/>
                </a:lnTo>
                <a:lnTo>
                  <a:pt x="6050313" y="3018061"/>
                </a:lnTo>
                <a:lnTo>
                  <a:pt x="6026661" y="2625429"/>
                </a:lnTo>
                <a:lnTo>
                  <a:pt x="3027532" y="3018060"/>
                </a:lnTo>
                <a:lnTo>
                  <a:pt x="5960435" y="2289565"/>
                </a:lnTo>
                <a:lnTo>
                  <a:pt x="5832711" y="1892202"/>
                </a:lnTo>
                <a:lnTo>
                  <a:pt x="3027528" y="3018060"/>
                </a:lnTo>
                <a:lnTo>
                  <a:pt x="3027525" y="3018061"/>
                </a:lnTo>
                <a:close/>
                <a:moveTo>
                  <a:pt x="3019580" y="3030692"/>
                </a:moveTo>
                <a:lnTo>
                  <a:pt x="3027523" y="3020940"/>
                </a:lnTo>
                <a:lnTo>
                  <a:pt x="3022793" y="3020940"/>
                </a:lnTo>
                <a:close/>
                <a:moveTo>
                  <a:pt x="3019580" y="3008310"/>
                </a:moveTo>
                <a:lnTo>
                  <a:pt x="3022793" y="3018062"/>
                </a:lnTo>
                <a:lnTo>
                  <a:pt x="3027523" y="3018062"/>
                </a:lnTo>
                <a:close/>
                <a:moveTo>
                  <a:pt x="3016287" y="3021825"/>
                </a:moveTo>
                <a:lnTo>
                  <a:pt x="3022786" y="3020942"/>
                </a:lnTo>
                <a:lnTo>
                  <a:pt x="3017241" y="3022346"/>
                </a:lnTo>
                <a:close/>
                <a:moveTo>
                  <a:pt x="3016286" y="3017177"/>
                </a:moveTo>
                <a:lnTo>
                  <a:pt x="3017242" y="3016656"/>
                </a:lnTo>
                <a:lnTo>
                  <a:pt x="3022786" y="3018060"/>
                </a:lnTo>
                <a:close/>
                <a:moveTo>
                  <a:pt x="3010831" y="3046970"/>
                </a:moveTo>
                <a:lnTo>
                  <a:pt x="3017794" y="3036111"/>
                </a:lnTo>
                <a:lnTo>
                  <a:pt x="3019580" y="3030692"/>
                </a:lnTo>
                <a:lnTo>
                  <a:pt x="3016669" y="3034265"/>
                </a:lnTo>
                <a:close/>
                <a:moveTo>
                  <a:pt x="3010830" y="2992031"/>
                </a:moveTo>
                <a:lnTo>
                  <a:pt x="3016669" y="3004737"/>
                </a:lnTo>
                <a:lnTo>
                  <a:pt x="3019580" y="3008310"/>
                </a:lnTo>
                <a:lnTo>
                  <a:pt x="3017794" y="3002891"/>
                </a:lnTo>
                <a:close/>
                <a:moveTo>
                  <a:pt x="3009387" y="3018061"/>
                </a:moveTo>
                <a:lnTo>
                  <a:pt x="3013539" y="3018061"/>
                </a:lnTo>
                <a:lnTo>
                  <a:pt x="3011167" y="3019032"/>
                </a:lnTo>
                <a:close/>
                <a:moveTo>
                  <a:pt x="3009386" y="3020941"/>
                </a:moveTo>
                <a:lnTo>
                  <a:pt x="3011167" y="3019970"/>
                </a:lnTo>
                <a:lnTo>
                  <a:pt x="3013539" y="3020941"/>
                </a:lnTo>
                <a:close/>
                <a:moveTo>
                  <a:pt x="2824112" y="6039002"/>
                </a:moveTo>
                <a:lnTo>
                  <a:pt x="3240396" y="6039002"/>
                </a:lnTo>
                <a:lnTo>
                  <a:pt x="3027523" y="3020941"/>
                </a:lnTo>
                <a:close/>
                <a:moveTo>
                  <a:pt x="2824112" y="0"/>
                </a:moveTo>
                <a:lnTo>
                  <a:pt x="3027523" y="3018061"/>
                </a:lnTo>
                <a:lnTo>
                  <a:pt x="3240396" y="0"/>
                </a:lnTo>
                <a:close/>
                <a:moveTo>
                  <a:pt x="2076692" y="5892356"/>
                </a:moveTo>
                <a:lnTo>
                  <a:pt x="2483515" y="5996427"/>
                </a:lnTo>
                <a:lnTo>
                  <a:pt x="3027522" y="3020941"/>
                </a:lnTo>
                <a:lnTo>
                  <a:pt x="3027523" y="3020940"/>
                </a:lnTo>
                <a:lnTo>
                  <a:pt x="3017794" y="3036111"/>
                </a:lnTo>
                <a:close/>
                <a:moveTo>
                  <a:pt x="2076692" y="146646"/>
                </a:moveTo>
                <a:lnTo>
                  <a:pt x="3017794" y="3002891"/>
                </a:lnTo>
                <a:lnTo>
                  <a:pt x="3027523" y="3018062"/>
                </a:lnTo>
                <a:lnTo>
                  <a:pt x="3027522" y="3018061"/>
                </a:lnTo>
                <a:lnTo>
                  <a:pt x="2483515" y="42575"/>
                </a:lnTo>
                <a:close/>
                <a:moveTo>
                  <a:pt x="1395500" y="473050"/>
                </a:moveTo>
                <a:lnTo>
                  <a:pt x="3010830" y="2992031"/>
                </a:lnTo>
                <a:lnTo>
                  <a:pt x="1759748" y="269639"/>
                </a:lnTo>
                <a:close/>
                <a:moveTo>
                  <a:pt x="1395500" y="5565952"/>
                </a:moveTo>
                <a:lnTo>
                  <a:pt x="1759748" y="5769363"/>
                </a:lnTo>
                <a:lnTo>
                  <a:pt x="3010831" y="3046970"/>
                </a:lnTo>
                <a:close/>
                <a:moveTo>
                  <a:pt x="808917" y="955563"/>
                </a:moveTo>
                <a:lnTo>
                  <a:pt x="3022793" y="3018062"/>
                </a:lnTo>
                <a:lnTo>
                  <a:pt x="3016669" y="3004737"/>
                </a:lnTo>
                <a:lnTo>
                  <a:pt x="1116400" y="671731"/>
                </a:lnTo>
                <a:close/>
                <a:moveTo>
                  <a:pt x="808917" y="5083440"/>
                </a:moveTo>
                <a:lnTo>
                  <a:pt x="1116400" y="5367271"/>
                </a:lnTo>
                <a:lnTo>
                  <a:pt x="3016669" y="3034265"/>
                </a:lnTo>
                <a:lnTo>
                  <a:pt x="3022793" y="3020940"/>
                </a:lnTo>
                <a:close/>
                <a:moveTo>
                  <a:pt x="89881" y="2275373"/>
                </a:moveTo>
                <a:lnTo>
                  <a:pt x="2980116" y="3007255"/>
                </a:lnTo>
                <a:lnTo>
                  <a:pt x="222334" y="1878011"/>
                </a:lnTo>
                <a:close/>
                <a:moveTo>
                  <a:pt x="89880" y="3763629"/>
                </a:moveTo>
                <a:lnTo>
                  <a:pt x="222334" y="4160991"/>
                </a:lnTo>
                <a:lnTo>
                  <a:pt x="2980116" y="3031747"/>
                </a:lnTo>
                <a:close/>
                <a:moveTo>
                  <a:pt x="0" y="3018061"/>
                </a:moveTo>
                <a:lnTo>
                  <a:pt x="3006506" y="3018061"/>
                </a:lnTo>
                <a:lnTo>
                  <a:pt x="3010022" y="3019501"/>
                </a:lnTo>
                <a:lnTo>
                  <a:pt x="3006506" y="3020941"/>
                </a:lnTo>
                <a:lnTo>
                  <a:pt x="1" y="3020941"/>
                </a:lnTo>
                <a:lnTo>
                  <a:pt x="28383" y="3427764"/>
                </a:lnTo>
                <a:lnTo>
                  <a:pt x="2998419" y="3024252"/>
                </a:lnTo>
                <a:lnTo>
                  <a:pt x="2980116" y="3031747"/>
                </a:lnTo>
                <a:lnTo>
                  <a:pt x="2997773" y="3027276"/>
                </a:lnTo>
                <a:lnTo>
                  <a:pt x="3004940" y="3023366"/>
                </a:lnTo>
                <a:lnTo>
                  <a:pt x="3015844" y="3021885"/>
                </a:lnTo>
                <a:lnTo>
                  <a:pt x="3017073" y="3022388"/>
                </a:lnTo>
                <a:lnTo>
                  <a:pt x="2997773" y="3027276"/>
                </a:lnTo>
                <a:lnTo>
                  <a:pt x="364250" y="4463744"/>
                </a:lnTo>
                <a:lnTo>
                  <a:pt x="591314" y="4818532"/>
                </a:lnTo>
                <a:lnTo>
                  <a:pt x="3022793" y="3020940"/>
                </a:lnTo>
                <a:lnTo>
                  <a:pt x="3022789" y="3020941"/>
                </a:lnTo>
                <a:lnTo>
                  <a:pt x="3014667" y="3020941"/>
                </a:lnTo>
                <a:lnTo>
                  <a:pt x="3012027" y="3019501"/>
                </a:lnTo>
                <a:lnTo>
                  <a:pt x="3014666" y="3018061"/>
                </a:lnTo>
                <a:lnTo>
                  <a:pt x="3022789" y="3018061"/>
                </a:lnTo>
                <a:lnTo>
                  <a:pt x="3022793" y="3018062"/>
                </a:lnTo>
                <a:lnTo>
                  <a:pt x="591314" y="1220471"/>
                </a:lnTo>
                <a:lnTo>
                  <a:pt x="364250" y="1575259"/>
                </a:lnTo>
                <a:lnTo>
                  <a:pt x="2997773" y="3011726"/>
                </a:lnTo>
                <a:lnTo>
                  <a:pt x="3017074" y="3016614"/>
                </a:lnTo>
                <a:lnTo>
                  <a:pt x="3015845" y="3017117"/>
                </a:lnTo>
                <a:lnTo>
                  <a:pt x="3004941" y="3015636"/>
                </a:lnTo>
                <a:lnTo>
                  <a:pt x="2997773" y="3011726"/>
                </a:lnTo>
                <a:lnTo>
                  <a:pt x="2980116" y="3007255"/>
                </a:lnTo>
                <a:lnTo>
                  <a:pt x="2998419" y="3014750"/>
                </a:lnTo>
                <a:lnTo>
                  <a:pt x="28383" y="2611238"/>
                </a:lnTo>
                <a:close/>
              </a:path>
            </a:pathLst>
          </a:cu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5000000" scaled="0"/>
            <a:tileRect/>
          </a:gradFill>
          <a:ln w="472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C9EC73-AAC0-45EF-B724-D1F10CA51025}"/>
              </a:ext>
            </a:extLst>
          </p:cNvPr>
          <p:cNvGrpSpPr/>
          <p:nvPr/>
        </p:nvGrpSpPr>
        <p:grpSpPr>
          <a:xfrm>
            <a:off x="7180215" y="1527985"/>
            <a:ext cx="5043886" cy="4007946"/>
            <a:chOff x="1198632" y="1425028"/>
            <a:chExt cx="5043886" cy="40079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47ACF7F2-E051-48FD-8278-1712B2E47C0D}"/>
                </a:ext>
              </a:extLst>
            </p:cNvPr>
            <p:cNvSpPr/>
            <p:nvPr/>
          </p:nvSpPr>
          <p:spPr>
            <a:xfrm>
              <a:off x="1198632" y="1425028"/>
              <a:ext cx="4278394" cy="4007946"/>
            </a:xfrm>
            <a:prstGeom prst="roundRect">
              <a:avLst>
                <a:gd name="adj" fmla="val 6365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You’re already a superhero Monkey so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now you can be your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best superhero or superheroine.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It’s not hard but you need to work at it. There is no magic but it does feel </a:t>
              </a:r>
              <a:b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en-GB" sz="2400" dirty="0">
                  <a:solidFill>
                    <a:srgbClr val="00B0F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as if there is.</a:t>
              </a:r>
            </a:p>
          </p:txBody>
        </p:sp>
        <p:sp>
          <p:nvSpPr>
            <p:cNvPr id="255" name="Right Triangle 254">
              <a:extLst>
                <a:ext uri="{FF2B5EF4-FFF2-40B4-BE49-F238E27FC236}">
                  <a16:creationId xmlns:a16="http://schemas.microsoft.com/office/drawing/2014/main" id="{CC53C0D9-A1BA-48E3-BD46-98C72D0AF4B9}"/>
                </a:ext>
              </a:extLst>
            </p:cNvPr>
            <p:cNvSpPr/>
            <p:nvPr/>
          </p:nvSpPr>
          <p:spPr>
            <a:xfrm rot="5400000">
              <a:off x="5327977" y="3723552"/>
              <a:ext cx="1008144" cy="8209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97F49DC-5EBF-46B5-8A9A-38503E5D98E2}"/>
              </a:ext>
            </a:extLst>
          </p:cNvPr>
          <p:cNvGrpSpPr/>
          <p:nvPr/>
        </p:nvGrpSpPr>
        <p:grpSpPr>
          <a:xfrm rot="21444915">
            <a:off x="496698" y="-176903"/>
            <a:ext cx="7134174" cy="6511858"/>
            <a:chOff x="5166337" y="-118662"/>
            <a:chExt cx="3658662" cy="3339517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17BCED61-BBF5-4583-8019-F843CBE746B5}"/>
                </a:ext>
              </a:extLst>
            </p:cNvPr>
            <p:cNvSpPr/>
            <p:nvPr/>
          </p:nvSpPr>
          <p:spPr>
            <a:xfrm>
              <a:off x="7142759" y="152591"/>
              <a:ext cx="294558" cy="375736"/>
            </a:xfrm>
            <a:custGeom>
              <a:avLst/>
              <a:gdLst>
                <a:gd name="connsiteX0" fmla="*/ 257886 w 294558"/>
                <a:gd name="connsiteY0" fmla="*/ 143526 h 375735"/>
                <a:gd name="connsiteX1" fmla="*/ 243042 w 294558"/>
                <a:gd name="connsiteY1" fmla="*/ 169271 h 375735"/>
                <a:gd name="connsiteX2" fmla="*/ 243738 w 294558"/>
                <a:gd name="connsiteY2" fmla="*/ 176229 h 375735"/>
                <a:gd name="connsiteX3" fmla="*/ 244666 w 294558"/>
                <a:gd name="connsiteY3" fmla="*/ 188289 h 375735"/>
                <a:gd name="connsiteX4" fmla="*/ 245362 w 294558"/>
                <a:gd name="connsiteY4" fmla="*/ 214730 h 375735"/>
                <a:gd name="connsiteX5" fmla="*/ 241883 w 294558"/>
                <a:gd name="connsiteY5" fmla="*/ 264364 h 375735"/>
                <a:gd name="connsiteX6" fmla="*/ 241419 w 294558"/>
                <a:gd name="connsiteY6" fmla="*/ 265292 h 375735"/>
                <a:gd name="connsiteX7" fmla="*/ 137512 w 294558"/>
                <a:gd name="connsiteY7" fmla="*/ 12714 h 375735"/>
                <a:gd name="connsiteX8" fmla="*/ 103881 w 294558"/>
                <a:gd name="connsiteY8" fmla="*/ 32661 h 375735"/>
                <a:gd name="connsiteX9" fmla="*/ 156994 w 294558"/>
                <a:gd name="connsiteY9" fmla="*/ 144454 h 375735"/>
                <a:gd name="connsiteX10" fmla="*/ 166735 w 294558"/>
                <a:gd name="connsiteY10" fmla="*/ 167879 h 375735"/>
                <a:gd name="connsiteX11" fmla="*/ 104345 w 294558"/>
                <a:gd name="connsiteY11" fmla="*/ 68843 h 375735"/>
                <a:gd name="connsiteX12" fmla="*/ 73497 w 294558"/>
                <a:gd name="connsiteY12" fmla="*/ 60029 h 375735"/>
                <a:gd name="connsiteX13" fmla="*/ 74193 w 294558"/>
                <a:gd name="connsiteY13" fmla="*/ 95051 h 375735"/>
                <a:gd name="connsiteX14" fmla="*/ 142382 w 294558"/>
                <a:gd name="connsiteY14" fmla="*/ 206612 h 375735"/>
                <a:gd name="connsiteX15" fmla="*/ 154443 w 294558"/>
                <a:gd name="connsiteY15" fmla="*/ 232589 h 375735"/>
                <a:gd name="connsiteX16" fmla="*/ 143774 w 294558"/>
                <a:gd name="connsiteY16" fmla="*/ 220065 h 375735"/>
                <a:gd name="connsiteX17" fmla="*/ 59813 w 294558"/>
                <a:gd name="connsiteY17" fmla="*/ 105488 h 375735"/>
                <a:gd name="connsiteX18" fmla="*/ 55175 w 294558"/>
                <a:gd name="connsiteY18" fmla="*/ 98762 h 375735"/>
                <a:gd name="connsiteX19" fmla="*/ 21544 w 294558"/>
                <a:gd name="connsiteY19" fmla="*/ 118709 h 375735"/>
                <a:gd name="connsiteX20" fmla="*/ 95067 w 294558"/>
                <a:gd name="connsiteY20" fmla="*/ 236300 h 375735"/>
                <a:gd name="connsiteX21" fmla="*/ 165576 w 294558"/>
                <a:gd name="connsiteY21" fmla="*/ 310983 h 375735"/>
                <a:gd name="connsiteX22" fmla="*/ 113622 w 294558"/>
                <a:gd name="connsiteY22" fmla="*/ 269235 h 375735"/>
                <a:gd name="connsiteX23" fmla="*/ 31517 w 294558"/>
                <a:gd name="connsiteY23" fmla="*/ 188753 h 375735"/>
                <a:gd name="connsiteX24" fmla="*/ 6236 w 294558"/>
                <a:gd name="connsiteY24" fmla="*/ 220297 h 375735"/>
                <a:gd name="connsiteX25" fmla="*/ 96459 w 294558"/>
                <a:gd name="connsiteY25" fmla="*/ 319333 h 375735"/>
                <a:gd name="connsiteX26" fmla="*/ 207788 w 294558"/>
                <a:gd name="connsiteY26" fmla="*/ 377781 h 375735"/>
                <a:gd name="connsiteX27" fmla="*/ 213354 w 294558"/>
                <a:gd name="connsiteY27" fmla="*/ 376621 h 375735"/>
                <a:gd name="connsiteX28" fmla="*/ 282471 w 294558"/>
                <a:gd name="connsiteY28" fmla="*/ 299619 h 375735"/>
                <a:gd name="connsiteX29" fmla="*/ 284559 w 294558"/>
                <a:gd name="connsiteY29" fmla="*/ 288022 h 375735"/>
                <a:gd name="connsiteX30" fmla="*/ 282703 w 294558"/>
                <a:gd name="connsiteY30" fmla="*/ 162081 h 375735"/>
                <a:gd name="connsiteX31" fmla="*/ 257886 w 294558"/>
                <a:gd name="connsiteY31" fmla="*/ 143526 h 37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558" h="375735">
                  <a:moveTo>
                    <a:pt x="257886" y="143526"/>
                  </a:moveTo>
                  <a:cubicBezTo>
                    <a:pt x="245362" y="143758"/>
                    <a:pt x="241187" y="155587"/>
                    <a:pt x="243042" y="169271"/>
                  </a:cubicBezTo>
                  <a:cubicBezTo>
                    <a:pt x="242578" y="165792"/>
                    <a:pt x="243738" y="175301"/>
                    <a:pt x="243738" y="176229"/>
                  </a:cubicBezTo>
                  <a:cubicBezTo>
                    <a:pt x="244202" y="180172"/>
                    <a:pt x="244434" y="184347"/>
                    <a:pt x="244666" y="188289"/>
                  </a:cubicBezTo>
                  <a:cubicBezTo>
                    <a:pt x="245130" y="197103"/>
                    <a:pt x="245362" y="206149"/>
                    <a:pt x="245362" y="214730"/>
                  </a:cubicBezTo>
                  <a:cubicBezTo>
                    <a:pt x="245362" y="231893"/>
                    <a:pt x="244202" y="248361"/>
                    <a:pt x="241883" y="264364"/>
                  </a:cubicBezTo>
                  <a:cubicBezTo>
                    <a:pt x="241651" y="264596"/>
                    <a:pt x="241651" y="265060"/>
                    <a:pt x="241419" y="265292"/>
                  </a:cubicBezTo>
                  <a:cubicBezTo>
                    <a:pt x="226111" y="179012"/>
                    <a:pt x="183203" y="90645"/>
                    <a:pt x="137512" y="12714"/>
                  </a:cubicBezTo>
                  <a:cubicBezTo>
                    <a:pt x="121972" y="-13958"/>
                    <a:pt x="90429" y="5524"/>
                    <a:pt x="103881" y="32661"/>
                  </a:cubicBezTo>
                  <a:cubicBezTo>
                    <a:pt x="122436" y="69770"/>
                    <a:pt x="140759" y="106648"/>
                    <a:pt x="156994" y="144454"/>
                  </a:cubicBezTo>
                  <a:cubicBezTo>
                    <a:pt x="160473" y="152339"/>
                    <a:pt x="163720" y="160225"/>
                    <a:pt x="166735" y="167879"/>
                  </a:cubicBezTo>
                  <a:cubicBezTo>
                    <a:pt x="147949" y="133321"/>
                    <a:pt x="126147" y="100154"/>
                    <a:pt x="104345" y="68843"/>
                  </a:cubicBezTo>
                  <a:cubicBezTo>
                    <a:pt x="95763" y="56782"/>
                    <a:pt x="81615" y="52839"/>
                    <a:pt x="73497" y="60029"/>
                  </a:cubicBezTo>
                  <a:cubicBezTo>
                    <a:pt x="64684" y="67915"/>
                    <a:pt x="66771" y="82295"/>
                    <a:pt x="74193" y="95051"/>
                  </a:cubicBezTo>
                  <a:cubicBezTo>
                    <a:pt x="96227" y="132625"/>
                    <a:pt x="120812" y="168575"/>
                    <a:pt x="142382" y="206612"/>
                  </a:cubicBezTo>
                  <a:cubicBezTo>
                    <a:pt x="146789" y="215194"/>
                    <a:pt x="150732" y="224008"/>
                    <a:pt x="154443" y="232589"/>
                  </a:cubicBezTo>
                  <a:cubicBezTo>
                    <a:pt x="150964" y="228646"/>
                    <a:pt x="147485" y="224703"/>
                    <a:pt x="143774" y="220065"/>
                  </a:cubicBezTo>
                  <a:cubicBezTo>
                    <a:pt x="113622" y="183883"/>
                    <a:pt x="86718" y="144686"/>
                    <a:pt x="59813" y="105488"/>
                  </a:cubicBezTo>
                  <a:cubicBezTo>
                    <a:pt x="58190" y="103169"/>
                    <a:pt x="56798" y="101082"/>
                    <a:pt x="55175" y="98762"/>
                  </a:cubicBezTo>
                  <a:cubicBezTo>
                    <a:pt x="36852" y="72786"/>
                    <a:pt x="10643" y="91108"/>
                    <a:pt x="21544" y="118709"/>
                  </a:cubicBezTo>
                  <a:cubicBezTo>
                    <a:pt x="38475" y="161385"/>
                    <a:pt x="66539" y="201046"/>
                    <a:pt x="95067" y="236300"/>
                  </a:cubicBezTo>
                  <a:cubicBezTo>
                    <a:pt x="116869" y="263437"/>
                    <a:pt x="140527" y="288718"/>
                    <a:pt x="165576" y="310983"/>
                  </a:cubicBezTo>
                  <a:cubicBezTo>
                    <a:pt x="147253" y="299619"/>
                    <a:pt x="129394" y="283847"/>
                    <a:pt x="113622" y="269235"/>
                  </a:cubicBezTo>
                  <a:cubicBezTo>
                    <a:pt x="85558" y="243490"/>
                    <a:pt x="59349" y="214730"/>
                    <a:pt x="31517" y="188753"/>
                  </a:cubicBezTo>
                  <a:cubicBezTo>
                    <a:pt x="9251" y="168111"/>
                    <a:pt x="-10463" y="195248"/>
                    <a:pt x="6236" y="220297"/>
                  </a:cubicBezTo>
                  <a:cubicBezTo>
                    <a:pt x="31285" y="257870"/>
                    <a:pt x="64220" y="291269"/>
                    <a:pt x="96459" y="319333"/>
                  </a:cubicBezTo>
                  <a:cubicBezTo>
                    <a:pt x="129394" y="347861"/>
                    <a:pt x="171142" y="378709"/>
                    <a:pt x="207788" y="377781"/>
                  </a:cubicBezTo>
                  <a:cubicBezTo>
                    <a:pt x="209875" y="377781"/>
                    <a:pt x="211731" y="377317"/>
                    <a:pt x="213354" y="376621"/>
                  </a:cubicBezTo>
                  <a:cubicBezTo>
                    <a:pt x="253943" y="381028"/>
                    <a:pt x="274122" y="337888"/>
                    <a:pt x="282471" y="299619"/>
                  </a:cubicBezTo>
                  <a:cubicBezTo>
                    <a:pt x="283399" y="295908"/>
                    <a:pt x="284095" y="291965"/>
                    <a:pt x="284559" y="288022"/>
                  </a:cubicBezTo>
                  <a:cubicBezTo>
                    <a:pt x="298475" y="251840"/>
                    <a:pt x="301490" y="208700"/>
                    <a:pt x="282703" y="162081"/>
                  </a:cubicBezTo>
                  <a:cubicBezTo>
                    <a:pt x="278065" y="151180"/>
                    <a:pt x="266932" y="143294"/>
                    <a:pt x="257886" y="143526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Trapezoid 217">
              <a:extLst>
                <a:ext uri="{FF2B5EF4-FFF2-40B4-BE49-F238E27FC236}">
                  <a16:creationId xmlns:a16="http://schemas.microsoft.com/office/drawing/2014/main" id="{217B64AA-0482-4D54-BAF5-FAFBE3F464FC}"/>
                </a:ext>
              </a:extLst>
            </p:cNvPr>
            <p:cNvSpPr/>
            <p:nvPr/>
          </p:nvSpPr>
          <p:spPr>
            <a:xfrm rot="17922866">
              <a:off x="6425608" y="1321468"/>
              <a:ext cx="1999616" cy="1515420"/>
            </a:xfrm>
            <a:prstGeom prst="trapezoid">
              <a:avLst>
                <a:gd name="adj" fmla="val 429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EE2DA96-1A6A-43C1-AC45-DA0C3A4966F1}"/>
                </a:ext>
              </a:extLst>
            </p:cNvPr>
            <p:cNvSpPr/>
            <p:nvPr/>
          </p:nvSpPr>
          <p:spPr>
            <a:xfrm>
              <a:off x="6051733" y="-118662"/>
              <a:ext cx="2363423" cy="514897"/>
            </a:xfrm>
            <a:custGeom>
              <a:avLst/>
              <a:gdLst>
                <a:gd name="connsiteX0" fmla="*/ 2313996 w 2363423"/>
                <a:gd name="connsiteY0" fmla="*/ 100970 h 514896"/>
                <a:gd name="connsiteX1" fmla="*/ 1062935 w 2363423"/>
                <a:gd name="connsiteY1" fmla="*/ 436349 h 514896"/>
                <a:gd name="connsiteX2" fmla="*/ 433230 w 2363423"/>
                <a:gd name="connsiteY2" fmla="*/ 228999 h 514896"/>
                <a:gd name="connsiteX3" fmla="*/ 58423 w 2363423"/>
                <a:gd name="connsiteY3" fmla="*/ 8892 h 514896"/>
                <a:gd name="connsiteX4" fmla="*/ 16906 w 2363423"/>
                <a:gd name="connsiteY4" fmla="*/ 3093 h 514896"/>
                <a:gd name="connsiteX5" fmla="*/ 25720 w 2363423"/>
                <a:gd name="connsiteY5" fmla="*/ 60613 h 514896"/>
                <a:gd name="connsiteX6" fmla="*/ 27111 w 2363423"/>
                <a:gd name="connsiteY6" fmla="*/ 61309 h 514896"/>
                <a:gd name="connsiteX7" fmla="*/ 34765 w 2363423"/>
                <a:gd name="connsiteY7" fmla="*/ 65020 h 514896"/>
                <a:gd name="connsiteX8" fmla="*/ 68860 w 2363423"/>
                <a:gd name="connsiteY8" fmla="*/ 84039 h 514896"/>
                <a:gd name="connsiteX9" fmla="*/ 169056 w 2363423"/>
                <a:gd name="connsiteY9" fmla="*/ 143182 h 514896"/>
                <a:gd name="connsiteX10" fmla="*/ 359707 w 2363423"/>
                <a:gd name="connsiteY10" fmla="*/ 257759 h 514896"/>
                <a:gd name="connsiteX11" fmla="*/ 965291 w 2363423"/>
                <a:gd name="connsiteY11" fmla="*/ 481344 h 514896"/>
                <a:gd name="connsiteX12" fmla="*/ 2246503 w 2363423"/>
                <a:gd name="connsiteY12" fmla="*/ 233173 h 514896"/>
                <a:gd name="connsiteX13" fmla="*/ 2353657 w 2363423"/>
                <a:gd name="connsiteY13" fmla="*/ 147125 h 514896"/>
                <a:gd name="connsiteX14" fmla="*/ 2313996 w 2363423"/>
                <a:gd name="connsiteY14" fmla="*/ 100970 h 5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3423" h="514896">
                  <a:moveTo>
                    <a:pt x="2313996" y="100970"/>
                  </a:moveTo>
                  <a:cubicBezTo>
                    <a:pt x="1972819" y="402718"/>
                    <a:pt x="1506396" y="499667"/>
                    <a:pt x="1062935" y="436349"/>
                  </a:cubicBezTo>
                  <a:cubicBezTo>
                    <a:pt x="843524" y="405038"/>
                    <a:pt x="628288" y="334065"/>
                    <a:pt x="433230" y="228999"/>
                  </a:cubicBezTo>
                  <a:cubicBezTo>
                    <a:pt x="305666" y="160346"/>
                    <a:pt x="187379" y="74761"/>
                    <a:pt x="58423" y="8892"/>
                  </a:cubicBezTo>
                  <a:cubicBezTo>
                    <a:pt x="45202" y="2166"/>
                    <a:pt x="31750" y="-3865"/>
                    <a:pt x="16906" y="3093"/>
                  </a:cubicBezTo>
                  <a:cubicBezTo>
                    <a:pt x="-12550" y="16777"/>
                    <a:pt x="439" y="56438"/>
                    <a:pt x="25720" y="60613"/>
                  </a:cubicBezTo>
                  <a:cubicBezTo>
                    <a:pt x="26184" y="60845"/>
                    <a:pt x="26415" y="61077"/>
                    <a:pt x="27111" y="61309"/>
                  </a:cubicBezTo>
                  <a:cubicBezTo>
                    <a:pt x="28503" y="61773"/>
                    <a:pt x="33605" y="64556"/>
                    <a:pt x="34765" y="65020"/>
                  </a:cubicBezTo>
                  <a:cubicBezTo>
                    <a:pt x="46362" y="71050"/>
                    <a:pt x="57495" y="77545"/>
                    <a:pt x="68860" y="84039"/>
                  </a:cubicBezTo>
                  <a:cubicBezTo>
                    <a:pt x="102490" y="103289"/>
                    <a:pt x="135657" y="123236"/>
                    <a:pt x="169056" y="143182"/>
                  </a:cubicBezTo>
                  <a:cubicBezTo>
                    <a:pt x="232606" y="181452"/>
                    <a:pt x="295461" y="220649"/>
                    <a:pt x="359707" y="257759"/>
                  </a:cubicBezTo>
                  <a:cubicBezTo>
                    <a:pt x="547111" y="365840"/>
                    <a:pt x="753070" y="439828"/>
                    <a:pt x="965291" y="481344"/>
                  </a:cubicBezTo>
                  <a:cubicBezTo>
                    <a:pt x="1404577" y="567624"/>
                    <a:pt x="1878653" y="497812"/>
                    <a:pt x="2246503" y="233173"/>
                  </a:cubicBezTo>
                  <a:cubicBezTo>
                    <a:pt x="2283612" y="206501"/>
                    <a:pt x="2319330" y="177509"/>
                    <a:pt x="2353657" y="147125"/>
                  </a:cubicBezTo>
                  <a:cubicBezTo>
                    <a:pt x="2383113" y="121380"/>
                    <a:pt x="2343452" y="74761"/>
                    <a:pt x="2313996" y="100970"/>
                  </a:cubicBezTo>
                  <a:close/>
                </a:path>
              </a:pathLst>
            </a:custGeom>
            <a:solidFill>
              <a:srgbClr val="34612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E4E3C33-C2DC-458C-AB0A-C65B6636CA81}"/>
                </a:ext>
              </a:extLst>
            </p:cNvPr>
            <p:cNvSpPr/>
            <p:nvPr/>
          </p:nvSpPr>
          <p:spPr>
            <a:xfrm>
              <a:off x="7067645" y="2259560"/>
              <a:ext cx="774665" cy="763068"/>
            </a:xfrm>
            <a:custGeom>
              <a:avLst/>
              <a:gdLst>
                <a:gd name="connsiteX0" fmla="*/ 776692 w 774664"/>
                <a:gd name="connsiteY0" fmla="*/ 258035 h 763067"/>
                <a:gd name="connsiteX1" fmla="*/ 775997 w 774664"/>
                <a:gd name="connsiteY1" fmla="*/ 257572 h 763067"/>
                <a:gd name="connsiteX2" fmla="*/ 758369 w 774664"/>
                <a:gd name="connsiteY2" fmla="*/ 252005 h 763067"/>
                <a:gd name="connsiteX3" fmla="*/ 686469 w 774664"/>
                <a:gd name="connsiteY3" fmla="*/ 236002 h 763067"/>
                <a:gd name="connsiteX4" fmla="*/ 659565 w 774664"/>
                <a:gd name="connsiteY4" fmla="*/ 234146 h 763067"/>
                <a:gd name="connsiteX5" fmla="*/ 648664 w 774664"/>
                <a:gd name="connsiteY5" fmla="*/ 259659 h 763067"/>
                <a:gd name="connsiteX6" fmla="*/ 645881 w 774664"/>
                <a:gd name="connsiteY6" fmla="*/ 265921 h 763067"/>
                <a:gd name="connsiteX7" fmla="*/ 644953 w 774664"/>
                <a:gd name="connsiteY7" fmla="*/ 267545 h 763067"/>
                <a:gd name="connsiteX8" fmla="*/ 633820 w 774664"/>
                <a:gd name="connsiteY8" fmla="*/ 285404 h 763067"/>
                <a:gd name="connsiteX9" fmla="*/ 552411 w 774664"/>
                <a:gd name="connsiteY9" fmla="*/ 392326 h 763067"/>
                <a:gd name="connsiteX10" fmla="*/ 530145 w 774664"/>
                <a:gd name="connsiteY10" fmla="*/ 416911 h 763067"/>
                <a:gd name="connsiteX11" fmla="*/ 526434 w 774664"/>
                <a:gd name="connsiteY11" fmla="*/ 421086 h 763067"/>
                <a:gd name="connsiteX12" fmla="*/ 518780 w 774664"/>
                <a:gd name="connsiteY12" fmla="*/ 429204 h 763067"/>
                <a:gd name="connsiteX13" fmla="*/ 510431 w 774664"/>
                <a:gd name="connsiteY13" fmla="*/ 438713 h 763067"/>
                <a:gd name="connsiteX14" fmla="*/ 473785 w 774664"/>
                <a:gd name="connsiteY14" fmla="*/ 479998 h 763067"/>
                <a:gd name="connsiteX15" fmla="*/ 456389 w 774664"/>
                <a:gd name="connsiteY15" fmla="*/ 499017 h 763067"/>
                <a:gd name="connsiteX16" fmla="*/ 456158 w 774664"/>
                <a:gd name="connsiteY16" fmla="*/ 499480 h 763067"/>
                <a:gd name="connsiteX17" fmla="*/ 455230 w 774664"/>
                <a:gd name="connsiteY17" fmla="*/ 500640 h 763067"/>
                <a:gd name="connsiteX18" fmla="*/ 446416 w 774664"/>
                <a:gd name="connsiteY18" fmla="*/ 509917 h 763067"/>
                <a:gd name="connsiteX19" fmla="*/ 406523 w 774664"/>
                <a:gd name="connsiteY19" fmla="*/ 548883 h 763067"/>
                <a:gd name="connsiteX20" fmla="*/ 367326 w 774664"/>
                <a:gd name="connsiteY20" fmla="*/ 581817 h 763067"/>
                <a:gd name="connsiteX21" fmla="*/ 346684 w 774664"/>
                <a:gd name="connsiteY21" fmla="*/ 596893 h 763067"/>
                <a:gd name="connsiteX22" fmla="*/ 336247 w 774664"/>
                <a:gd name="connsiteY22" fmla="*/ 604084 h 763067"/>
                <a:gd name="connsiteX23" fmla="*/ 335087 w 774664"/>
                <a:gd name="connsiteY23" fmla="*/ 604779 h 763067"/>
                <a:gd name="connsiteX24" fmla="*/ 330912 w 774664"/>
                <a:gd name="connsiteY24" fmla="*/ 607330 h 763067"/>
                <a:gd name="connsiteX25" fmla="*/ 285221 w 774664"/>
                <a:gd name="connsiteY25" fmla="*/ 630292 h 763067"/>
                <a:gd name="connsiteX26" fmla="*/ 261332 w 774664"/>
                <a:gd name="connsiteY26" fmla="*/ 639338 h 763067"/>
                <a:gd name="connsiteX27" fmla="*/ 258780 w 774664"/>
                <a:gd name="connsiteY27" fmla="*/ 640034 h 763067"/>
                <a:gd name="connsiteX28" fmla="*/ 242777 w 774664"/>
                <a:gd name="connsiteY28" fmla="*/ 644208 h 763067"/>
                <a:gd name="connsiteX29" fmla="*/ 219583 w 774664"/>
                <a:gd name="connsiteY29" fmla="*/ 648151 h 763067"/>
                <a:gd name="connsiteX30" fmla="*/ 215640 w 774664"/>
                <a:gd name="connsiteY30" fmla="*/ 648615 h 763067"/>
                <a:gd name="connsiteX31" fmla="*/ 209146 w 774664"/>
                <a:gd name="connsiteY31" fmla="*/ 648847 h 763067"/>
                <a:gd name="connsiteX32" fmla="*/ 188272 w 774664"/>
                <a:gd name="connsiteY32" fmla="*/ 647223 h 763067"/>
                <a:gd name="connsiteX33" fmla="*/ 186185 w 774664"/>
                <a:gd name="connsiteY33" fmla="*/ 646759 h 763067"/>
                <a:gd name="connsiteX34" fmla="*/ 177835 w 774664"/>
                <a:gd name="connsiteY34" fmla="*/ 644672 h 763067"/>
                <a:gd name="connsiteX35" fmla="*/ 161136 w 774664"/>
                <a:gd name="connsiteY35" fmla="*/ 638178 h 763067"/>
                <a:gd name="connsiteX36" fmla="*/ 155105 w 774664"/>
                <a:gd name="connsiteY36" fmla="*/ 634235 h 763067"/>
                <a:gd name="connsiteX37" fmla="*/ 144900 w 774664"/>
                <a:gd name="connsiteY37" fmla="*/ 626349 h 763067"/>
                <a:gd name="connsiteX38" fmla="*/ 143045 w 774664"/>
                <a:gd name="connsiteY38" fmla="*/ 624494 h 763067"/>
                <a:gd name="connsiteX39" fmla="*/ 135159 w 774664"/>
                <a:gd name="connsiteY39" fmla="*/ 614984 h 763067"/>
                <a:gd name="connsiteX40" fmla="*/ 131448 w 774664"/>
                <a:gd name="connsiteY40" fmla="*/ 609882 h 763067"/>
                <a:gd name="connsiteX41" fmla="*/ 131216 w 774664"/>
                <a:gd name="connsiteY41" fmla="*/ 609418 h 763067"/>
                <a:gd name="connsiteX42" fmla="*/ 123098 w 774664"/>
                <a:gd name="connsiteY42" fmla="*/ 592023 h 763067"/>
                <a:gd name="connsiteX43" fmla="*/ 121706 w 774664"/>
                <a:gd name="connsiteY43" fmla="*/ 588080 h 763067"/>
                <a:gd name="connsiteX44" fmla="*/ 120779 w 774664"/>
                <a:gd name="connsiteY44" fmla="*/ 584137 h 763067"/>
                <a:gd name="connsiteX45" fmla="*/ 116836 w 774664"/>
                <a:gd name="connsiteY45" fmla="*/ 560248 h 763067"/>
                <a:gd name="connsiteX46" fmla="*/ 116604 w 774664"/>
                <a:gd name="connsiteY46" fmla="*/ 557464 h 763067"/>
                <a:gd name="connsiteX47" fmla="*/ 116604 w 774664"/>
                <a:gd name="connsiteY47" fmla="*/ 550042 h 763067"/>
                <a:gd name="connsiteX48" fmla="*/ 118459 w 774664"/>
                <a:gd name="connsiteY48" fmla="*/ 527081 h 763067"/>
                <a:gd name="connsiteX49" fmla="*/ 120315 w 774664"/>
                <a:gd name="connsiteY49" fmla="*/ 515252 h 763067"/>
                <a:gd name="connsiteX50" fmla="*/ 120547 w 774664"/>
                <a:gd name="connsiteY50" fmla="*/ 514092 h 763067"/>
                <a:gd name="connsiteX51" fmla="*/ 126577 w 774664"/>
                <a:gd name="connsiteY51" fmla="*/ 493914 h 763067"/>
                <a:gd name="connsiteX52" fmla="*/ 141189 w 774664"/>
                <a:gd name="connsiteY52" fmla="*/ 457268 h 763067"/>
                <a:gd name="connsiteX53" fmla="*/ 150235 w 774664"/>
                <a:gd name="connsiteY53" fmla="*/ 438481 h 763067"/>
                <a:gd name="connsiteX54" fmla="*/ 151394 w 774664"/>
                <a:gd name="connsiteY54" fmla="*/ 436394 h 763067"/>
                <a:gd name="connsiteX55" fmla="*/ 156497 w 774664"/>
                <a:gd name="connsiteY55" fmla="*/ 426885 h 763067"/>
                <a:gd name="connsiteX56" fmla="*/ 209146 w 774664"/>
                <a:gd name="connsiteY56" fmla="*/ 346403 h 763067"/>
                <a:gd name="connsiteX57" fmla="*/ 273856 w 774664"/>
                <a:gd name="connsiteY57" fmla="*/ 268241 h 763067"/>
                <a:gd name="connsiteX58" fmla="*/ 276871 w 774664"/>
                <a:gd name="connsiteY58" fmla="*/ 264994 h 763067"/>
                <a:gd name="connsiteX59" fmla="*/ 282902 w 774664"/>
                <a:gd name="connsiteY59" fmla="*/ 258731 h 763067"/>
                <a:gd name="connsiteX60" fmla="*/ 300065 w 774664"/>
                <a:gd name="connsiteY60" fmla="*/ 241568 h 763067"/>
                <a:gd name="connsiteX61" fmla="*/ 338102 w 774664"/>
                <a:gd name="connsiteY61" fmla="*/ 206314 h 763067"/>
                <a:gd name="connsiteX62" fmla="*/ 415337 w 774664"/>
                <a:gd name="connsiteY62" fmla="*/ 146475 h 763067"/>
                <a:gd name="connsiteX63" fmla="*/ 423687 w 774664"/>
                <a:gd name="connsiteY63" fmla="*/ 140908 h 763067"/>
                <a:gd name="connsiteX64" fmla="*/ 443401 w 774664"/>
                <a:gd name="connsiteY64" fmla="*/ 129543 h 763067"/>
                <a:gd name="connsiteX65" fmla="*/ 482366 w 774664"/>
                <a:gd name="connsiteY65" fmla="*/ 111220 h 763067"/>
                <a:gd name="connsiteX66" fmla="*/ 511126 w 774664"/>
                <a:gd name="connsiteY66" fmla="*/ 33522 h 763067"/>
                <a:gd name="connsiteX67" fmla="*/ 433428 w 774664"/>
                <a:gd name="connsiteY67" fmla="*/ 4762 h 763067"/>
                <a:gd name="connsiteX68" fmla="*/ 278495 w 774664"/>
                <a:gd name="connsiteY68" fmla="*/ 102871 h 763067"/>
                <a:gd name="connsiteX69" fmla="*/ 130984 w 774664"/>
                <a:gd name="connsiteY69" fmla="*/ 255948 h 763067"/>
                <a:gd name="connsiteX70" fmla="*/ 12929 w 774664"/>
                <a:gd name="connsiteY70" fmla="*/ 631684 h 763067"/>
                <a:gd name="connsiteX71" fmla="*/ 149771 w 774664"/>
                <a:gd name="connsiteY71" fmla="*/ 757625 h 763067"/>
                <a:gd name="connsiteX72" fmla="*/ 372661 w 774664"/>
                <a:gd name="connsiteY72" fmla="*/ 717500 h 763067"/>
                <a:gd name="connsiteX73" fmla="*/ 551947 w 774664"/>
                <a:gd name="connsiteY73" fmla="*/ 567438 h 763067"/>
                <a:gd name="connsiteX74" fmla="*/ 586273 w 774664"/>
                <a:gd name="connsiteY74" fmla="*/ 529400 h 763067"/>
                <a:gd name="connsiteX75" fmla="*/ 603205 w 774664"/>
                <a:gd name="connsiteY75" fmla="*/ 510381 h 763067"/>
                <a:gd name="connsiteX76" fmla="*/ 611554 w 774664"/>
                <a:gd name="connsiteY76" fmla="*/ 500872 h 763067"/>
                <a:gd name="connsiteX77" fmla="*/ 625702 w 774664"/>
                <a:gd name="connsiteY77" fmla="*/ 485564 h 763067"/>
                <a:gd name="connsiteX78" fmla="*/ 711750 w 774664"/>
                <a:gd name="connsiteY78" fmla="*/ 380266 h 763067"/>
                <a:gd name="connsiteX79" fmla="*/ 769966 w 774664"/>
                <a:gd name="connsiteY79" fmla="*/ 274271 h 763067"/>
                <a:gd name="connsiteX80" fmla="*/ 776692 w 774664"/>
                <a:gd name="connsiteY80" fmla="*/ 258035 h 7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4664" h="763067">
                  <a:moveTo>
                    <a:pt x="776692" y="258035"/>
                  </a:moveTo>
                  <a:cubicBezTo>
                    <a:pt x="776461" y="257804"/>
                    <a:pt x="776229" y="257804"/>
                    <a:pt x="775997" y="257572"/>
                  </a:cubicBezTo>
                  <a:cubicBezTo>
                    <a:pt x="770198" y="255716"/>
                    <a:pt x="764400" y="253629"/>
                    <a:pt x="758369" y="252005"/>
                  </a:cubicBezTo>
                  <a:cubicBezTo>
                    <a:pt x="732625" y="244119"/>
                    <a:pt x="713838" y="239481"/>
                    <a:pt x="686469" y="236002"/>
                  </a:cubicBezTo>
                  <a:cubicBezTo>
                    <a:pt x="677656" y="234842"/>
                    <a:pt x="668610" y="234146"/>
                    <a:pt x="659565" y="234146"/>
                  </a:cubicBezTo>
                  <a:cubicBezTo>
                    <a:pt x="656086" y="242728"/>
                    <a:pt x="652375" y="251309"/>
                    <a:pt x="648664" y="259659"/>
                  </a:cubicBezTo>
                  <a:cubicBezTo>
                    <a:pt x="647736" y="261746"/>
                    <a:pt x="646808" y="263834"/>
                    <a:pt x="645881" y="265921"/>
                  </a:cubicBezTo>
                  <a:cubicBezTo>
                    <a:pt x="645417" y="266617"/>
                    <a:pt x="645185" y="267081"/>
                    <a:pt x="644953" y="267545"/>
                  </a:cubicBezTo>
                  <a:cubicBezTo>
                    <a:pt x="641474" y="273575"/>
                    <a:pt x="637763" y="279606"/>
                    <a:pt x="633820" y="285404"/>
                  </a:cubicBezTo>
                  <a:cubicBezTo>
                    <a:pt x="609931" y="323209"/>
                    <a:pt x="581867" y="358696"/>
                    <a:pt x="552411" y="392326"/>
                  </a:cubicBezTo>
                  <a:cubicBezTo>
                    <a:pt x="545221" y="400676"/>
                    <a:pt x="537799" y="408794"/>
                    <a:pt x="530145" y="416911"/>
                  </a:cubicBezTo>
                  <a:cubicBezTo>
                    <a:pt x="528985" y="418303"/>
                    <a:pt x="527594" y="419695"/>
                    <a:pt x="526434" y="421086"/>
                  </a:cubicBezTo>
                  <a:cubicBezTo>
                    <a:pt x="532696" y="414360"/>
                    <a:pt x="530145" y="417143"/>
                    <a:pt x="518780" y="429204"/>
                  </a:cubicBezTo>
                  <a:cubicBezTo>
                    <a:pt x="515997" y="432219"/>
                    <a:pt x="513214" y="435466"/>
                    <a:pt x="510431" y="438713"/>
                  </a:cubicBezTo>
                  <a:cubicBezTo>
                    <a:pt x="498138" y="452398"/>
                    <a:pt x="486077" y="466314"/>
                    <a:pt x="473785" y="479998"/>
                  </a:cubicBezTo>
                  <a:cubicBezTo>
                    <a:pt x="467986" y="486260"/>
                    <a:pt x="462188" y="492754"/>
                    <a:pt x="456389" y="499017"/>
                  </a:cubicBezTo>
                  <a:cubicBezTo>
                    <a:pt x="456158" y="499248"/>
                    <a:pt x="456158" y="499248"/>
                    <a:pt x="456158" y="499480"/>
                  </a:cubicBezTo>
                  <a:cubicBezTo>
                    <a:pt x="455926" y="499713"/>
                    <a:pt x="455462" y="500176"/>
                    <a:pt x="455230" y="500640"/>
                  </a:cubicBezTo>
                  <a:cubicBezTo>
                    <a:pt x="452215" y="503655"/>
                    <a:pt x="449199" y="506902"/>
                    <a:pt x="446416" y="509917"/>
                  </a:cubicBezTo>
                  <a:cubicBezTo>
                    <a:pt x="433428" y="523370"/>
                    <a:pt x="420208" y="536126"/>
                    <a:pt x="406523" y="548883"/>
                  </a:cubicBezTo>
                  <a:cubicBezTo>
                    <a:pt x="393999" y="560480"/>
                    <a:pt x="380779" y="571380"/>
                    <a:pt x="367326" y="581817"/>
                  </a:cubicBezTo>
                  <a:cubicBezTo>
                    <a:pt x="360600" y="586920"/>
                    <a:pt x="353642" y="592023"/>
                    <a:pt x="346684" y="596893"/>
                  </a:cubicBezTo>
                  <a:cubicBezTo>
                    <a:pt x="343205" y="599213"/>
                    <a:pt x="339726" y="601764"/>
                    <a:pt x="336247" y="604084"/>
                  </a:cubicBezTo>
                  <a:cubicBezTo>
                    <a:pt x="335783" y="604315"/>
                    <a:pt x="335551" y="604547"/>
                    <a:pt x="335087" y="604779"/>
                  </a:cubicBezTo>
                  <a:cubicBezTo>
                    <a:pt x="333695" y="605707"/>
                    <a:pt x="332304" y="606403"/>
                    <a:pt x="330912" y="607330"/>
                  </a:cubicBezTo>
                  <a:cubicBezTo>
                    <a:pt x="316300" y="615912"/>
                    <a:pt x="300993" y="623566"/>
                    <a:pt x="285221" y="630292"/>
                  </a:cubicBezTo>
                  <a:cubicBezTo>
                    <a:pt x="277335" y="633539"/>
                    <a:pt x="269449" y="636555"/>
                    <a:pt x="261332" y="639338"/>
                  </a:cubicBezTo>
                  <a:cubicBezTo>
                    <a:pt x="260636" y="639570"/>
                    <a:pt x="259940" y="639801"/>
                    <a:pt x="258780" y="640034"/>
                  </a:cubicBezTo>
                  <a:cubicBezTo>
                    <a:pt x="253446" y="641657"/>
                    <a:pt x="248111" y="643049"/>
                    <a:pt x="242777" y="644208"/>
                  </a:cubicBezTo>
                  <a:cubicBezTo>
                    <a:pt x="235123" y="646064"/>
                    <a:pt x="227469" y="647223"/>
                    <a:pt x="219583" y="648151"/>
                  </a:cubicBezTo>
                  <a:cubicBezTo>
                    <a:pt x="218192" y="648383"/>
                    <a:pt x="217032" y="648383"/>
                    <a:pt x="215640" y="648615"/>
                  </a:cubicBezTo>
                  <a:cubicBezTo>
                    <a:pt x="213785" y="648615"/>
                    <a:pt x="210538" y="648847"/>
                    <a:pt x="209146" y="648847"/>
                  </a:cubicBezTo>
                  <a:cubicBezTo>
                    <a:pt x="202188" y="648847"/>
                    <a:pt x="195230" y="648151"/>
                    <a:pt x="188272" y="647223"/>
                  </a:cubicBezTo>
                  <a:cubicBezTo>
                    <a:pt x="187576" y="647223"/>
                    <a:pt x="186880" y="646992"/>
                    <a:pt x="186185" y="646759"/>
                  </a:cubicBezTo>
                  <a:cubicBezTo>
                    <a:pt x="183865" y="646296"/>
                    <a:pt x="179922" y="645368"/>
                    <a:pt x="177835" y="644672"/>
                  </a:cubicBezTo>
                  <a:cubicBezTo>
                    <a:pt x="172037" y="642817"/>
                    <a:pt x="166470" y="640729"/>
                    <a:pt x="161136" y="638178"/>
                  </a:cubicBezTo>
                  <a:cubicBezTo>
                    <a:pt x="159048" y="637018"/>
                    <a:pt x="156961" y="635627"/>
                    <a:pt x="155105" y="634235"/>
                  </a:cubicBezTo>
                  <a:cubicBezTo>
                    <a:pt x="151626" y="631916"/>
                    <a:pt x="148147" y="629132"/>
                    <a:pt x="144900" y="626349"/>
                  </a:cubicBezTo>
                  <a:cubicBezTo>
                    <a:pt x="144204" y="625653"/>
                    <a:pt x="143508" y="624958"/>
                    <a:pt x="143045" y="624494"/>
                  </a:cubicBezTo>
                  <a:cubicBezTo>
                    <a:pt x="140261" y="621479"/>
                    <a:pt x="137710" y="618232"/>
                    <a:pt x="135159" y="614984"/>
                  </a:cubicBezTo>
                  <a:cubicBezTo>
                    <a:pt x="133999" y="613361"/>
                    <a:pt x="132607" y="611737"/>
                    <a:pt x="131448" y="609882"/>
                  </a:cubicBezTo>
                  <a:cubicBezTo>
                    <a:pt x="131448" y="609650"/>
                    <a:pt x="131216" y="609418"/>
                    <a:pt x="131216" y="609418"/>
                  </a:cubicBezTo>
                  <a:cubicBezTo>
                    <a:pt x="127969" y="603851"/>
                    <a:pt x="125417" y="598053"/>
                    <a:pt x="123098" y="592023"/>
                  </a:cubicBezTo>
                  <a:cubicBezTo>
                    <a:pt x="122634" y="591095"/>
                    <a:pt x="122170" y="589471"/>
                    <a:pt x="121706" y="588080"/>
                  </a:cubicBezTo>
                  <a:cubicBezTo>
                    <a:pt x="121474" y="586688"/>
                    <a:pt x="121011" y="585529"/>
                    <a:pt x="120779" y="584137"/>
                  </a:cubicBezTo>
                  <a:cubicBezTo>
                    <a:pt x="118923" y="576251"/>
                    <a:pt x="117764" y="568365"/>
                    <a:pt x="116836" y="560248"/>
                  </a:cubicBezTo>
                  <a:cubicBezTo>
                    <a:pt x="116836" y="559552"/>
                    <a:pt x="116604" y="558624"/>
                    <a:pt x="116604" y="557464"/>
                  </a:cubicBezTo>
                  <a:cubicBezTo>
                    <a:pt x="116604" y="554913"/>
                    <a:pt x="116604" y="552594"/>
                    <a:pt x="116604" y="550042"/>
                  </a:cubicBezTo>
                  <a:cubicBezTo>
                    <a:pt x="116836" y="542388"/>
                    <a:pt x="117532" y="534735"/>
                    <a:pt x="118459" y="527081"/>
                  </a:cubicBezTo>
                  <a:cubicBezTo>
                    <a:pt x="118923" y="523138"/>
                    <a:pt x="119619" y="519195"/>
                    <a:pt x="120315" y="515252"/>
                  </a:cubicBezTo>
                  <a:cubicBezTo>
                    <a:pt x="120315" y="514788"/>
                    <a:pt x="120547" y="514324"/>
                    <a:pt x="120547" y="514092"/>
                  </a:cubicBezTo>
                  <a:cubicBezTo>
                    <a:pt x="122170" y="507366"/>
                    <a:pt x="124490" y="500640"/>
                    <a:pt x="126577" y="493914"/>
                  </a:cubicBezTo>
                  <a:cubicBezTo>
                    <a:pt x="130752" y="481390"/>
                    <a:pt x="135854" y="469329"/>
                    <a:pt x="141189" y="457268"/>
                  </a:cubicBezTo>
                  <a:cubicBezTo>
                    <a:pt x="143972" y="451006"/>
                    <a:pt x="146987" y="444744"/>
                    <a:pt x="150235" y="438481"/>
                  </a:cubicBezTo>
                  <a:cubicBezTo>
                    <a:pt x="150466" y="437786"/>
                    <a:pt x="150930" y="437090"/>
                    <a:pt x="151394" y="436394"/>
                  </a:cubicBezTo>
                  <a:cubicBezTo>
                    <a:pt x="152322" y="434771"/>
                    <a:pt x="155337" y="428972"/>
                    <a:pt x="156497" y="426885"/>
                  </a:cubicBezTo>
                  <a:cubicBezTo>
                    <a:pt x="172268" y="398821"/>
                    <a:pt x="190127" y="372148"/>
                    <a:pt x="209146" y="346403"/>
                  </a:cubicBezTo>
                  <a:cubicBezTo>
                    <a:pt x="229324" y="319267"/>
                    <a:pt x="250895" y="293290"/>
                    <a:pt x="273856" y="268241"/>
                  </a:cubicBezTo>
                  <a:cubicBezTo>
                    <a:pt x="274552" y="267545"/>
                    <a:pt x="275712" y="266153"/>
                    <a:pt x="276871" y="264994"/>
                  </a:cubicBezTo>
                  <a:cubicBezTo>
                    <a:pt x="278959" y="262906"/>
                    <a:pt x="280814" y="260819"/>
                    <a:pt x="282902" y="258731"/>
                  </a:cubicBezTo>
                  <a:cubicBezTo>
                    <a:pt x="288468" y="252933"/>
                    <a:pt x="294266" y="247135"/>
                    <a:pt x="300065" y="241568"/>
                  </a:cubicBezTo>
                  <a:cubicBezTo>
                    <a:pt x="312358" y="229508"/>
                    <a:pt x="325114" y="217679"/>
                    <a:pt x="338102" y="206314"/>
                  </a:cubicBezTo>
                  <a:cubicBezTo>
                    <a:pt x="362456" y="184744"/>
                    <a:pt x="388200" y="164566"/>
                    <a:pt x="415337" y="146475"/>
                  </a:cubicBezTo>
                  <a:cubicBezTo>
                    <a:pt x="418120" y="144619"/>
                    <a:pt x="420903" y="142764"/>
                    <a:pt x="423687" y="140908"/>
                  </a:cubicBezTo>
                  <a:cubicBezTo>
                    <a:pt x="430181" y="136965"/>
                    <a:pt x="436675" y="133254"/>
                    <a:pt x="443401" y="129543"/>
                  </a:cubicBezTo>
                  <a:cubicBezTo>
                    <a:pt x="456158" y="122585"/>
                    <a:pt x="469146" y="116555"/>
                    <a:pt x="482366" y="111220"/>
                  </a:cubicBezTo>
                  <a:cubicBezTo>
                    <a:pt x="512054" y="99392"/>
                    <a:pt x="523883" y="61354"/>
                    <a:pt x="511126" y="33522"/>
                  </a:cubicBezTo>
                  <a:cubicBezTo>
                    <a:pt x="497210" y="3370"/>
                    <a:pt x="463116" y="-7067"/>
                    <a:pt x="433428" y="4762"/>
                  </a:cubicBezTo>
                  <a:cubicBezTo>
                    <a:pt x="376604" y="27260"/>
                    <a:pt x="325114" y="63906"/>
                    <a:pt x="278495" y="102871"/>
                  </a:cubicBezTo>
                  <a:cubicBezTo>
                    <a:pt x="224222" y="148330"/>
                    <a:pt x="174820" y="200516"/>
                    <a:pt x="130984" y="255948"/>
                  </a:cubicBezTo>
                  <a:cubicBezTo>
                    <a:pt x="49343" y="358927"/>
                    <a:pt x="-32299" y="496697"/>
                    <a:pt x="12929" y="631684"/>
                  </a:cubicBezTo>
                  <a:cubicBezTo>
                    <a:pt x="33339" y="692915"/>
                    <a:pt x="86916" y="742781"/>
                    <a:pt x="149771" y="757625"/>
                  </a:cubicBezTo>
                  <a:cubicBezTo>
                    <a:pt x="226541" y="775948"/>
                    <a:pt x="304704" y="755074"/>
                    <a:pt x="372661" y="717500"/>
                  </a:cubicBezTo>
                  <a:cubicBezTo>
                    <a:pt x="442009" y="679230"/>
                    <a:pt x="498370" y="624958"/>
                    <a:pt x="551947" y="567438"/>
                  </a:cubicBezTo>
                  <a:cubicBezTo>
                    <a:pt x="563544" y="554913"/>
                    <a:pt x="574908" y="542157"/>
                    <a:pt x="586273" y="529400"/>
                  </a:cubicBezTo>
                  <a:cubicBezTo>
                    <a:pt x="591840" y="523138"/>
                    <a:pt x="597406" y="516644"/>
                    <a:pt x="603205" y="510381"/>
                  </a:cubicBezTo>
                  <a:cubicBezTo>
                    <a:pt x="605988" y="507134"/>
                    <a:pt x="608771" y="504119"/>
                    <a:pt x="611554" y="500872"/>
                  </a:cubicBezTo>
                  <a:cubicBezTo>
                    <a:pt x="599494" y="514324"/>
                    <a:pt x="622919" y="488579"/>
                    <a:pt x="625702" y="485564"/>
                  </a:cubicBezTo>
                  <a:cubicBezTo>
                    <a:pt x="656550" y="452398"/>
                    <a:pt x="685542" y="417375"/>
                    <a:pt x="711750" y="380266"/>
                  </a:cubicBezTo>
                  <a:cubicBezTo>
                    <a:pt x="735408" y="346867"/>
                    <a:pt x="754427" y="311845"/>
                    <a:pt x="769966" y="274271"/>
                  </a:cubicBezTo>
                  <a:cubicBezTo>
                    <a:pt x="772054" y="268937"/>
                    <a:pt x="774373" y="263370"/>
                    <a:pt x="776692" y="258035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6D98693-C0FB-49A5-A7D0-AE07BD3624DA}"/>
                </a:ext>
              </a:extLst>
            </p:cNvPr>
            <p:cNvSpPr/>
            <p:nvPr/>
          </p:nvSpPr>
          <p:spPr>
            <a:xfrm>
              <a:off x="7718498" y="2442204"/>
              <a:ext cx="299197" cy="204103"/>
            </a:xfrm>
            <a:custGeom>
              <a:avLst/>
              <a:gdLst>
                <a:gd name="connsiteX0" fmla="*/ 266625 w 299196"/>
                <a:gd name="connsiteY0" fmla="*/ 5811 h 204103"/>
                <a:gd name="connsiteX1" fmla="*/ 136741 w 299196"/>
                <a:gd name="connsiteY1" fmla="*/ 5347 h 204103"/>
                <a:gd name="connsiteX2" fmla="*/ 13815 w 299196"/>
                <a:gd name="connsiteY2" fmla="*/ 42456 h 204103"/>
                <a:gd name="connsiteX3" fmla="*/ 131 w 299196"/>
                <a:gd name="connsiteY3" fmla="*/ 66810 h 204103"/>
                <a:gd name="connsiteX4" fmla="*/ 15671 w 299196"/>
                <a:gd name="connsiteY4" fmla="*/ 91859 h 204103"/>
                <a:gd name="connsiteX5" fmla="*/ 22397 w 299196"/>
                <a:gd name="connsiteY5" fmla="*/ 94410 h 204103"/>
                <a:gd name="connsiteX6" fmla="*/ 26340 w 299196"/>
                <a:gd name="connsiteY6" fmla="*/ 95570 h 204103"/>
                <a:gd name="connsiteX7" fmla="*/ 70639 w 299196"/>
                <a:gd name="connsiteY7" fmla="*/ 109022 h 204103"/>
                <a:gd name="connsiteX8" fmla="*/ 128855 w 299196"/>
                <a:gd name="connsiteY8" fmla="*/ 133143 h 204103"/>
                <a:gd name="connsiteX9" fmla="*/ 231835 w 299196"/>
                <a:gd name="connsiteY9" fmla="*/ 199709 h 204103"/>
                <a:gd name="connsiteX10" fmla="*/ 262450 w 299196"/>
                <a:gd name="connsiteY10" fmla="*/ 198781 h 204103"/>
                <a:gd name="connsiteX11" fmla="*/ 265929 w 299196"/>
                <a:gd name="connsiteY11" fmla="*/ 163295 h 204103"/>
                <a:gd name="connsiteX12" fmla="*/ 214671 w 299196"/>
                <a:gd name="connsiteY12" fmla="*/ 111109 h 204103"/>
                <a:gd name="connsiteX13" fmla="*/ 266393 w 299196"/>
                <a:gd name="connsiteY13" fmla="*/ 127113 h 204103"/>
                <a:gd name="connsiteX14" fmla="*/ 283788 w 299196"/>
                <a:gd name="connsiteY14" fmla="*/ 80030 h 204103"/>
                <a:gd name="connsiteX15" fmla="*/ 230675 w 299196"/>
                <a:gd name="connsiteY15" fmla="*/ 61475 h 204103"/>
                <a:gd name="connsiteX16" fmla="*/ 268248 w 299196"/>
                <a:gd name="connsiteY16" fmla="*/ 55445 h 204103"/>
                <a:gd name="connsiteX17" fmla="*/ 266625 w 299196"/>
                <a:gd name="connsiteY17" fmla="*/ 5811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196" h="204103">
                  <a:moveTo>
                    <a:pt x="266625" y="5811"/>
                  </a:moveTo>
                  <a:cubicBezTo>
                    <a:pt x="224181" y="-2771"/>
                    <a:pt x="179649" y="-916"/>
                    <a:pt x="136741" y="5347"/>
                  </a:cubicBezTo>
                  <a:cubicBezTo>
                    <a:pt x="94529" y="11377"/>
                    <a:pt x="51852" y="23206"/>
                    <a:pt x="13815" y="42456"/>
                  </a:cubicBezTo>
                  <a:cubicBezTo>
                    <a:pt x="3146" y="47791"/>
                    <a:pt x="-797" y="57532"/>
                    <a:pt x="131" y="66810"/>
                  </a:cubicBezTo>
                  <a:cubicBezTo>
                    <a:pt x="-797" y="76783"/>
                    <a:pt x="3610" y="87220"/>
                    <a:pt x="15671" y="91859"/>
                  </a:cubicBezTo>
                  <a:lnTo>
                    <a:pt x="22397" y="94410"/>
                  </a:lnTo>
                  <a:cubicBezTo>
                    <a:pt x="23788" y="94874"/>
                    <a:pt x="25180" y="95338"/>
                    <a:pt x="26340" y="95570"/>
                  </a:cubicBezTo>
                  <a:cubicBezTo>
                    <a:pt x="40952" y="100208"/>
                    <a:pt x="56259" y="103919"/>
                    <a:pt x="70639" y="109022"/>
                  </a:cubicBezTo>
                  <a:cubicBezTo>
                    <a:pt x="90586" y="115980"/>
                    <a:pt x="109836" y="124330"/>
                    <a:pt x="128855" y="133143"/>
                  </a:cubicBezTo>
                  <a:cubicBezTo>
                    <a:pt x="165965" y="150538"/>
                    <a:pt x="200755" y="173036"/>
                    <a:pt x="231835" y="199709"/>
                  </a:cubicBezTo>
                  <a:cubicBezTo>
                    <a:pt x="240184" y="206899"/>
                    <a:pt x="254332" y="205507"/>
                    <a:pt x="262450" y="198781"/>
                  </a:cubicBezTo>
                  <a:cubicBezTo>
                    <a:pt x="273583" y="189736"/>
                    <a:pt x="273815" y="174428"/>
                    <a:pt x="265929" y="163295"/>
                  </a:cubicBezTo>
                  <a:cubicBezTo>
                    <a:pt x="251549" y="143348"/>
                    <a:pt x="234154" y="126185"/>
                    <a:pt x="214671" y="111109"/>
                  </a:cubicBezTo>
                  <a:cubicBezTo>
                    <a:pt x="232067" y="115516"/>
                    <a:pt x="249462" y="120619"/>
                    <a:pt x="266393" y="127113"/>
                  </a:cubicBezTo>
                  <a:cubicBezTo>
                    <a:pt x="296777" y="138478"/>
                    <a:pt x="314172" y="91395"/>
                    <a:pt x="283788" y="80030"/>
                  </a:cubicBezTo>
                  <a:cubicBezTo>
                    <a:pt x="266393" y="73536"/>
                    <a:pt x="248534" y="67042"/>
                    <a:pt x="230675" y="61475"/>
                  </a:cubicBezTo>
                  <a:cubicBezTo>
                    <a:pt x="243199" y="59620"/>
                    <a:pt x="255724" y="57764"/>
                    <a:pt x="268248" y="55445"/>
                  </a:cubicBezTo>
                  <a:cubicBezTo>
                    <a:pt x="298632" y="50342"/>
                    <a:pt x="293065" y="11145"/>
                    <a:pt x="266625" y="581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FEE3A9A-FF97-492D-ACCC-B7D8E1EE9448}"/>
                </a:ext>
              </a:extLst>
            </p:cNvPr>
            <p:cNvSpPr/>
            <p:nvPr/>
          </p:nvSpPr>
          <p:spPr>
            <a:xfrm>
              <a:off x="8507247" y="1626281"/>
              <a:ext cx="317752" cy="215700"/>
            </a:xfrm>
            <a:custGeom>
              <a:avLst/>
              <a:gdLst>
                <a:gd name="connsiteX0" fmla="*/ 282460 w 317751"/>
                <a:gd name="connsiteY0" fmla="*/ 5320 h 215700"/>
                <a:gd name="connsiteX1" fmla="*/ 144458 w 317751"/>
                <a:gd name="connsiteY1" fmla="*/ 6712 h 215700"/>
                <a:gd name="connsiteX2" fmla="*/ 14342 w 317751"/>
                <a:gd name="connsiteY2" fmla="*/ 48228 h 215700"/>
                <a:gd name="connsiteX3" fmla="*/ 194 w 317751"/>
                <a:gd name="connsiteY3" fmla="*/ 74437 h 215700"/>
                <a:gd name="connsiteX4" fmla="*/ 17126 w 317751"/>
                <a:gd name="connsiteY4" fmla="*/ 100878 h 215700"/>
                <a:gd name="connsiteX5" fmla="*/ 24316 w 317751"/>
                <a:gd name="connsiteY5" fmla="*/ 103429 h 215700"/>
                <a:gd name="connsiteX6" fmla="*/ 28723 w 317751"/>
                <a:gd name="connsiteY6" fmla="*/ 104589 h 215700"/>
                <a:gd name="connsiteX7" fmla="*/ 76037 w 317751"/>
                <a:gd name="connsiteY7" fmla="*/ 118273 h 215700"/>
                <a:gd name="connsiteX8" fmla="*/ 138428 w 317751"/>
                <a:gd name="connsiteY8" fmla="*/ 143090 h 215700"/>
                <a:gd name="connsiteX9" fmla="*/ 249061 w 317751"/>
                <a:gd name="connsiteY9" fmla="*/ 212439 h 215700"/>
                <a:gd name="connsiteX10" fmla="*/ 281532 w 317751"/>
                <a:gd name="connsiteY10" fmla="*/ 210815 h 215700"/>
                <a:gd name="connsiteX11" fmla="*/ 284779 w 317751"/>
                <a:gd name="connsiteY11" fmla="*/ 173242 h 215700"/>
                <a:gd name="connsiteX12" fmla="*/ 229579 w 317751"/>
                <a:gd name="connsiteY12" fmla="*/ 118505 h 215700"/>
                <a:gd name="connsiteX13" fmla="*/ 284779 w 317751"/>
                <a:gd name="connsiteY13" fmla="*/ 134740 h 215700"/>
                <a:gd name="connsiteX14" fmla="*/ 302638 w 317751"/>
                <a:gd name="connsiteY14" fmla="*/ 84410 h 215700"/>
                <a:gd name="connsiteX15" fmla="*/ 245814 w 317751"/>
                <a:gd name="connsiteY15" fmla="*/ 65392 h 215700"/>
                <a:gd name="connsiteX16" fmla="*/ 285707 w 317751"/>
                <a:gd name="connsiteY16" fmla="*/ 58433 h 215700"/>
                <a:gd name="connsiteX17" fmla="*/ 282460 w 317751"/>
                <a:gd name="connsiteY17" fmla="*/ 532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7751" h="215700">
                  <a:moveTo>
                    <a:pt x="282460" y="5320"/>
                  </a:moveTo>
                  <a:cubicBezTo>
                    <a:pt x="237001" y="-3261"/>
                    <a:pt x="189918" y="-478"/>
                    <a:pt x="144458" y="6712"/>
                  </a:cubicBezTo>
                  <a:cubicBezTo>
                    <a:pt x="99695" y="13902"/>
                    <a:pt x="54467" y="26890"/>
                    <a:pt x="14342" y="48228"/>
                  </a:cubicBezTo>
                  <a:cubicBezTo>
                    <a:pt x="2978" y="54259"/>
                    <a:pt x="-965" y="64464"/>
                    <a:pt x="194" y="74437"/>
                  </a:cubicBezTo>
                  <a:cubicBezTo>
                    <a:pt x="-733" y="85106"/>
                    <a:pt x="4137" y="96007"/>
                    <a:pt x="17126" y="100878"/>
                  </a:cubicBezTo>
                  <a:lnTo>
                    <a:pt x="24316" y="103429"/>
                  </a:lnTo>
                  <a:cubicBezTo>
                    <a:pt x="25707" y="103893"/>
                    <a:pt x="27331" y="104357"/>
                    <a:pt x="28723" y="104589"/>
                  </a:cubicBezTo>
                  <a:cubicBezTo>
                    <a:pt x="44494" y="109459"/>
                    <a:pt x="60498" y="112938"/>
                    <a:pt x="76037" y="118273"/>
                  </a:cubicBezTo>
                  <a:cubicBezTo>
                    <a:pt x="97144" y="125463"/>
                    <a:pt x="118018" y="133813"/>
                    <a:pt x="138428" y="143090"/>
                  </a:cubicBezTo>
                  <a:cubicBezTo>
                    <a:pt x="178089" y="161181"/>
                    <a:pt x="215663" y="184374"/>
                    <a:pt x="249061" y="212439"/>
                  </a:cubicBezTo>
                  <a:cubicBezTo>
                    <a:pt x="258107" y="220093"/>
                    <a:pt x="272951" y="218237"/>
                    <a:pt x="281532" y="210815"/>
                  </a:cubicBezTo>
                  <a:cubicBezTo>
                    <a:pt x="293129" y="200842"/>
                    <a:pt x="293361" y="184838"/>
                    <a:pt x="284779" y="173242"/>
                  </a:cubicBezTo>
                  <a:cubicBezTo>
                    <a:pt x="269240" y="152135"/>
                    <a:pt x="250453" y="134276"/>
                    <a:pt x="229579" y="118505"/>
                  </a:cubicBezTo>
                  <a:cubicBezTo>
                    <a:pt x="248134" y="122912"/>
                    <a:pt x="266688" y="128246"/>
                    <a:pt x="284779" y="134740"/>
                  </a:cubicBezTo>
                  <a:cubicBezTo>
                    <a:pt x="317250" y="146337"/>
                    <a:pt x="335109" y="96007"/>
                    <a:pt x="302638" y="84410"/>
                  </a:cubicBezTo>
                  <a:cubicBezTo>
                    <a:pt x="284084" y="77684"/>
                    <a:pt x="265065" y="71190"/>
                    <a:pt x="245814" y="65392"/>
                  </a:cubicBezTo>
                  <a:cubicBezTo>
                    <a:pt x="259266" y="63304"/>
                    <a:pt x="272487" y="60985"/>
                    <a:pt x="285707" y="58433"/>
                  </a:cubicBezTo>
                  <a:cubicBezTo>
                    <a:pt x="317250" y="52171"/>
                    <a:pt x="310756" y="10655"/>
                    <a:pt x="282460" y="5320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CFEF8F5-8E81-4E1D-B0C2-80729DD1EA7C}"/>
                </a:ext>
              </a:extLst>
            </p:cNvPr>
            <p:cNvSpPr/>
            <p:nvPr/>
          </p:nvSpPr>
          <p:spPr>
            <a:xfrm>
              <a:off x="6209117" y="2933255"/>
              <a:ext cx="296878" cy="287600"/>
            </a:xfrm>
            <a:custGeom>
              <a:avLst/>
              <a:gdLst>
                <a:gd name="connsiteX0" fmla="*/ 76846 w 296877"/>
                <a:gd name="connsiteY0" fmla="*/ 57721 h 287600"/>
                <a:gd name="connsiteX1" fmla="*/ 103750 w 296877"/>
                <a:gd name="connsiteY1" fmla="*/ 66070 h 287600"/>
                <a:gd name="connsiteX2" fmla="*/ 109549 w 296877"/>
                <a:gd name="connsiteY2" fmla="*/ 63983 h 287600"/>
                <a:gd name="connsiteX3" fmla="*/ 119522 w 296877"/>
                <a:gd name="connsiteY3" fmla="*/ 60504 h 287600"/>
                <a:gd name="connsiteX4" fmla="*/ 141788 w 296877"/>
                <a:gd name="connsiteY4" fmla="*/ 54010 h 287600"/>
                <a:gd name="connsiteX5" fmla="*/ 185160 w 296877"/>
                <a:gd name="connsiteY5" fmla="*/ 46588 h 287600"/>
                <a:gd name="connsiteX6" fmla="*/ 186087 w 296877"/>
                <a:gd name="connsiteY6" fmla="*/ 46820 h 287600"/>
                <a:gd name="connsiteX7" fmla="*/ 5642 w 296877"/>
                <a:gd name="connsiteY7" fmla="*/ 198274 h 287600"/>
                <a:gd name="connsiteX8" fmla="*/ 33706 w 296877"/>
                <a:gd name="connsiteY8" fmla="*/ 225178 h 287600"/>
                <a:gd name="connsiteX9" fmla="*/ 111172 w 296877"/>
                <a:gd name="connsiteY9" fmla="*/ 151423 h 287600"/>
                <a:gd name="connsiteX10" fmla="*/ 127872 w 296877"/>
                <a:gd name="connsiteY10" fmla="*/ 137275 h 287600"/>
                <a:gd name="connsiteX11" fmla="*/ 64089 w 296877"/>
                <a:gd name="connsiteY11" fmla="*/ 217060 h 287600"/>
                <a:gd name="connsiteX12" fmla="*/ 66641 w 296877"/>
                <a:gd name="connsiteY12" fmla="*/ 247676 h 287600"/>
                <a:gd name="connsiteX13" fmla="*/ 96328 w 296877"/>
                <a:gd name="connsiteY13" fmla="*/ 239326 h 287600"/>
                <a:gd name="connsiteX14" fmla="*/ 168692 w 296877"/>
                <a:gd name="connsiteY14" fmla="*/ 151654 h 287600"/>
                <a:gd name="connsiteX15" fmla="*/ 186783 w 296877"/>
                <a:gd name="connsiteY15" fmla="*/ 134723 h 287600"/>
                <a:gd name="connsiteX16" fmla="*/ 179593 w 296877"/>
                <a:gd name="connsiteY16" fmla="*/ 147248 h 287600"/>
                <a:gd name="connsiteX17" fmla="*/ 109781 w 296877"/>
                <a:gd name="connsiteY17" fmla="*/ 250227 h 287600"/>
                <a:gd name="connsiteX18" fmla="*/ 105606 w 296877"/>
                <a:gd name="connsiteY18" fmla="*/ 256025 h 287600"/>
                <a:gd name="connsiteX19" fmla="*/ 133670 w 296877"/>
                <a:gd name="connsiteY19" fmla="*/ 282930 h 287600"/>
                <a:gd name="connsiteX20" fmla="*/ 209513 w 296877"/>
                <a:gd name="connsiteY20" fmla="*/ 188996 h 287600"/>
                <a:gd name="connsiteX21" fmla="*/ 249638 w 296877"/>
                <a:gd name="connsiteY21" fmla="*/ 107123 h 287600"/>
                <a:gd name="connsiteX22" fmla="*/ 231315 w 296877"/>
                <a:gd name="connsiteY22" fmla="*/ 164643 h 287600"/>
                <a:gd name="connsiteX23" fmla="*/ 189799 w 296877"/>
                <a:gd name="connsiteY23" fmla="*/ 258577 h 287600"/>
                <a:gd name="connsiteX24" fmla="*/ 225053 w 296877"/>
                <a:gd name="connsiteY24" fmla="*/ 275276 h 287600"/>
                <a:gd name="connsiteX25" fmla="*/ 279557 w 296877"/>
                <a:gd name="connsiteY25" fmla="*/ 169746 h 287600"/>
                <a:gd name="connsiteX26" fmla="*/ 292546 w 296877"/>
                <a:gd name="connsiteY26" fmla="*/ 53546 h 287600"/>
                <a:gd name="connsiteX27" fmla="*/ 289763 w 296877"/>
                <a:gd name="connsiteY27" fmla="*/ 48675 h 287600"/>
                <a:gd name="connsiteX28" fmla="*/ 201627 w 296877"/>
                <a:gd name="connsiteY28" fmla="*/ 1129 h 287600"/>
                <a:gd name="connsiteX29" fmla="*/ 191190 w 296877"/>
                <a:gd name="connsiteY29" fmla="*/ 1592 h 287600"/>
                <a:gd name="connsiteX30" fmla="*/ 84964 w 296877"/>
                <a:gd name="connsiteY30" fmla="*/ 30816 h 287600"/>
                <a:gd name="connsiteX31" fmla="*/ 76846 w 296877"/>
                <a:gd name="connsiteY31" fmla="*/ 57721 h 2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6877" h="287600">
                  <a:moveTo>
                    <a:pt x="76846" y="57721"/>
                  </a:moveTo>
                  <a:cubicBezTo>
                    <a:pt x="81021" y="69317"/>
                    <a:pt x="92617" y="70709"/>
                    <a:pt x="103750" y="66070"/>
                  </a:cubicBezTo>
                  <a:cubicBezTo>
                    <a:pt x="100735" y="67230"/>
                    <a:pt x="108621" y="64215"/>
                    <a:pt x="109549" y="63983"/>
                  </a:cubicBezTo>
                  <a:cubicBezTo>
                    <a:pt x="112796" y="62823"/>
                    <a:pt x="116275" y="61664"/>
                    <a:pt x="119522" y="60504"/>
                  </a:cubicBezTo>
                  <a:cubicBezTo>
                    <a:pt x="126944" y="57953"/>
                    <a:pt x="134366" y="55865"/>
                    <a:pt x="141788" y="54010"/>
                  </a:cubicBezTo>
                  <a:cubicBezTo>
                    <a:pt x="156400" y="50299"/>
                    <a:pt x="170780" y="47748"/>
                    <a:pt x="185160" y="46588"/>
                  </a:cubicBezTo>
                  <a:cubicBezTo>
                    <a:pt x="185392" y="46588"/>
                    <a:pt x="185856" y="46820"/>
                    <a:pt x="186087" y="46820"/>
                  </a:cubicBezTo>
                  <a:cubicBezTo>
                    <a:pt x="117666" y="79754"/>
                    <a:pt x="56899" y="138898"/>
                    <a:pt x="5642" y="198274"/>
                  </a:cubicBezTo>
                  <a:cubicBezTo>
                    <a:pt x="-11754" y="218684"/>
                    <a:pt x="14919" y="243733"/>
                    <a:pt x="33706" y="225178"/>
                  </a:cubicBezTo>
                  <a:cubicBezTo>
                    <a:pt x="58987" y="199897"/>
                    <a:pt x="84500" y="174848"/>
                    <a:pt x="111172" y="151423"/>
                  </a:cubicBezTo>
                  <a:cubicBezTo>
                    <a:pt x="116739" y="146552"/>
                    <a:pt x="122305" y="141913"/>
                    <a:pt x="127872" y="137275"/>
                  </a:cubicBezTo>
                  <a:cubicBezTo>
                    <a:pt x="104678" y="162324"/>
                    <a:pt x="83572" y="189692"/>
                    <a:pt x="64089" y="217060"/>
                  </a:cubicBezTo>
                  <a:cubicBezTo>
                    <a:pt x="56667" y="227498"/>
                    <a:pt x="57827" y="241646"/>
                    <a:pt x="66641" y="247676"/>
                  </a:cubicBezTo>
                  <a:cubicBezTo>
                    <a:pt x="76150" y="254402"/>
                    <a:pt x="87747" y="249067"/>
                    <a:pt x="96328" y="239326"/>
                  </a:cubicBezTo>
                  <a:cubicBezTo>
                    <a:pt x="121145" y="210566"/>
                    <a:pt x="143643" y="179951"/>
                    <a:pt x="168692" y="151654"/>
                  </a:cubicBezTo>
                  <a:cubicBezTo>
                    <a:pt x="174491" y="145856"/>
                    <a:pt x="180521" y="140058"/>
                    <a:pt x="186783" y="134723"/>
                  </a:cubicBezTo>
                  <a:cubicBezTo>
                    <a:pt x="184464" y="138898"/>
                    <a:pt x="182377" y="142841"/>
                    <a:pt x="179593" y="147248"/>
                  </a:cubicBezTo>
                  <a:cubicBezTo>
                    <a:pt x="158719" y="182966"/>
                    <a:pt x="134134" y="216596"/>
                    <a:pt x="109781" y="250227"/>
                  </a:cubicBezTo>
                  <a:cubicBezTo>
                    <a:pt x="108389" y="252083"/>
                    <a:pt x="106997" y="254170"/>
                    <a:pt x="105606" y="256025"/>
                  </a:cubicBezTo>
                  <a:cubicBezTo>
                    <a:pt x="89602" y="278755"/>
                    <a:pt x="113724" y="299166"/>
                    <a:pt x="133670" y="282930"/>
                  </a:cubicBezTo>
                  <a:cubicBezTo>
                    <a:pt x="164286" y="257881"/>
                    <a:pt x="188871" y="223091"/>
                    <a:pt x="209513" y="188996"/>
                  </a:cubicBezTo>
                  <a:cubicBezTo>
                    <a:pt x="225285" y="162787"/>
                    <a:pt x="239201" y="135419"/>
                    <a:pt x="249638" y="107123"/>
                  </a:cubicBezTo>
                  <a:cubicBezTo>
                    <a:pt x="246159" y="126606"/>
                    <a:pt x="238273" y="146552"/>
                    <a:pt x="231315" y="164643"/>
                  </a:cubicBezTo>
                  <a:cubicBezTo>
                    <a:pt x="218790" y="196418"/>
                    <a:pt x="202787" y="227034"/>
                    <a:pt x="189799" y="258577"/>
                  </a:cubicBezTo>
                  <a:cubicBezTo>
                    <a:pt x="179593" y="283626"/>
                    <a:pt x="209049" y="296150"/>
                    <a:pt x="225053" y="275276"/>
                  </a:cubicBezTo>
                  <a:cubicBezTo>
                    <a:pt x="248942" y="243965"/>
                    <a:pt x="266337" y="205927"/>
                    <a:pt x="279557" y="169746"/>
                  </a:cubicBezTo>
                  <a:cubicBezTo>
                    <a:pt x="293010" y="132868"/>
                    <a:pt x="305534" y="87408"/>
                    <a:pt x="292546" y="53546"/>
                  </a:cubicBezTo>
                  <a:cubicBezTo>
                    <a:pt x="291850" y="51690"/>
                    <a:pt x="290922" y="50067"/>
                    <a:pt x="289763" y="48675"/>
                  </a:cubicBezTo>
                  <a:cubicBezTo>
                    <a:pt x="280253" y="9710"/>
                    <a:pt x="236881" y="433"/>
                    <a:pt x="201627" y="1129"/>
                  </a:cubicBezTo>
                  <a:cubicBezTo>
                    <a:pt x="198148" y="1129"/>
                    <a:pt x="194669" y="1360"/>
                    <a:pt x="191190" y="1592"/>
                  </a:cubicBezTo>
                  <a:cubicBezTo>
                    <a:pt x="155936" y="-3510"/>
                    <a:pt x="118130" y="2984"/>
                    <a:pt x="84964" y="30816"/>
                  </a:cubicBezTo>
                  <a:cubicBezTo>
                    <a:pt x="76846" y="37310"/>
                    <a:pt x="73831" y="49371"/>
                    <a:pt x="76846" y="57721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46DA374-4A3E-44C0-96DA-8C7A34510DC9}"/>
                </a:ext>
              </a:extLst>
            </p:cNvPr>
            <p:cNvSpPr/>
            <p:nvPr/>
          </p:nvSpPr>
          <p:spPr>
            <a:xfrm>
              <a:off x="6559647" y="1454496"/>
              <a:ext cx="1261729" cy="920784"/>
            </a:xfrm>
            <a:custGeom>
              <a:avLst/>
              <a:gdLst>
                <a:gd name="connsiteX0" fmla="*/ 741034 w 1261729"/>
                <a:gd name="connsiteY0" fmla="*/ 99407 h 920784"/>
                <a:gd name="connsiteX1" fmla="*/ 222890 w 1261729"/>
                <a:gd name="connsiteY1" fmla="*/ 139 h 920784"/>
                <a:gd name="connsiteX2" fmla="*/ 181374 w 1261729"/>
                <a:gd name="connsiteY2" fmla="*/ 53484 h 920784"/>
                <a:gd name="connsiteX3" fmla="*/ 79090 w 1261729"/>
                <a:gd name="connsiteY3" fmla="*/ 271736 h 920784"/>
                <a:gd name="connsiteX4" fmla="*/ 0 w 1261729"/>
                <a:gd name="connsiteY4" fmla="*/ 415999 h 920784"/>
                <a:gd name="connsiteX5" fmla="*/ 21338 w 1261729"/>
                <a:gd name="connsiteY5" fmla="*/ 441512 h 920784"/>
                <a:gd name="connsiteX6" fmla="*/ 443229 w 1261729"/>
                <a:gd name="connsiteY6" fmla="*/ 730040 h 920784"/>
                <a:gd name="connsiteX7" fmla="*/ 657305 w 1261729"/>
                <a:gd name="connsiteY7" fmla="*/ 844385 h 920784"/>
                <a:gd name="connsiteX8" fmla="*/ 840998 w 1261729"/>
                <a:gd name="connsiteY8" fmla="*/ 913269 h 920784"/>
                <a:gd name="connsiteX9" fmla="*/ 1027938 w 1261729"/>
                <a:gd name="connsiteY9" fmla="*/ 900281 h 920784"/>
                <a:gd name="connsiteX10" fmla="*/ 1192149 w 1261729"/>
                <a:gd name="connsiteY10" fmla="*/ 768774 h 920784"/>
                <a:gd name="connsiteX11" fmla="*/ 1251988 w 1261729"/>
                <a:gd name="connsiteY11" fmla="*/ 643528 h 920784"/>
                <a:gd name="connsiteX12" fmla="*/ 1263121 w 1261729"/>
                <a:gd name="connsiteY12" fmla="*/ 533359 h 920784"/>
                <a:gd name="connsiteX13" fmla="*/ 1189134 w 1261729"/>
                <a:gd name="connsiteY13" fmla="*/ 326704 h 920784"/>
                <a:gd name="connsiteX14" fmla="*/ 741034 w 1261729"/>
                <a:gd name="connsiteY14" fmla="*/ 99407 h 9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1729" h="920784">
                  <a:moveTo>
                    <a:pt x="741034" y="99407"/>
                  </a:moveTo>
                  <a:cubicBezTo>
                    <a:pt x="677948" y="87115"/>
                    <a:pt x="256289" y="-4036"/>
                    <a:pt x="222890" y="139"/>
                  </a:cubicBezTo>
                  <a:cubicBezTo>
                    <a:pt x="182301" y="5242"/>
                    <a:pt x="216860" y="35393"/>
                    <a:pt x="181374" y="53484"/>
                  </a:cubicBezTo>
                  <a:cubicBezTo>
                    <a:pt x="148439" y="126776"/>
                    <a:pt x="115272" y="200067"/>
                    <a:pt x="79090" y="271736"/>
                  </a:cubicBezTo>
                  <a:cubicBezTo>
                    <a:pt x="54505" y="320906"/>
                    <a:pt x="28296" y="368917"/>
                    <a:pt x="0" y="415999"/>
                  </a:cubicBezTo>
                  <a:cubicBezTo>
                    <a:pt x="5566" y="425509"/>
                    <a:pt x="12524" y="434091"/>
                    <a:pt x="21338" y="441512"/>
                  </a:cubicBezTo>
                  <a:cubicBezTo>
                    <a:pt x="152382" y="550522"/>
                    <a:pt x="295718" y="644920"/>
                    <a:pt x="443229" y="730040"/>
                  </a:cubicBezTo>
                  <a:cubicBezTo>
                    <a:pt x="513273" y="770397"/>
                    <a:pt x="584709" y="808435"/>
                    <a:pt x="657305" y="844385"/>
                  </a:cubicBezTo>
                  <a:cubicBezTo>
                    <a:pt x="715985" y="873377"/>
                    <a:pt x="776520" y="900049"/>
                    <a:pt x="840998" y="913269"/>
                  </a:cubicBezTo>
                  <a:cubicBezTo>
                    <a:pt x="902229" y="926026"/>
                    <a:pt x="969259" y="923243"/>
                    <a:pt x="1027938" y="900281"/>
                  </a:cubicBezTo>
                  <a:cubicBezTo>
                    <a:pt x="1093576" y="874768"/>
                    <a:pt x="1151792" y="826525"/>
                    <a:pt x="1192149" y="768774"/>
                  </a:cubicBezTo>
                  <a:cubicBezTo>
                    <a:pt x="1220213" y="728649"/>
                    <a:pt x="1238072" y="690379"/>
                    <a:pt x="1251988" y="643528"/>
                  </a:cubicBezTo>
                  <a:cubicBezTo>
                    <a:pt x="1262425" y="608274"/>
                    <a:pt x="1264513" y="570005"/>
                    <a:pt x="1263121" y="533359"/>
                  </a:cubicBezTo>
                  <a:cubicBezTo>
                    <a:pt x="1260570" y="460299"/>
                    <a:pt x="1232042" y="385384"/>
                    <a:pt x="1189134" y="326704"/>
                  </a:cubicBezTo>
                  <a:cubicBezTo>
                    <a:pt x="1084299" y="183832"/>
                    <a:pt x="907332" y="131878"/>
                    <a:pt x="741034" y="9940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B524CCB-50AD-4AA3-9EB4-C0A1DB25F0B5}"/>
                </a:ext>
              </a:extLst>
            </p:cNvPr>
            <p:cNvSpPr/>
            <p:nvPr/>
          </p:nvSpPr>
          <p:spPr>
            <a:xfrm>
              <a:off x="5166337" y="1910351"/>
              <a:ext cx="609991" cy="661016"/>
            </a:xfrm>
            <a:custGeom>
              <a:avLst/>
              <a:gdLst>
                <a:gd name="connsiteX0" fmla="*/ 484354 w 609990"/>
                <a:gd name="connsiteY0" fmla="*/ 37611 h 661016"/>
                <a:gd name="connsiteX1" fmla="*/ 468815 w 609990"/>
                <a:gd name="connsiteY1" fmla="*/ 32508 h 661016"/>
                <a:gd name="connsiteX2" fmla="*/ 347049 w 609990"/>
                <a:gd name="connsiteY2" fmla="*/ 2588 h 661016"/>
                <a:gd name="connsiteX3" fmla="*/ 1696 w 609990"/>
                <a:gd name="connsiteY3" fmla="*/ 316629 h 661016"/>
                <a:gd name="connsiteX4" fmla="*/ 26282 w 609990"/>
                <a:gd name="connsiteY4" fmla="*/ 465532 h 661016"/>
                <a:gd name="connsiteX5" fmla="*/ 126246 w 609990"/>
                <a:gd name="connsiteY5" fmla="*/ 594952 h 661016"/>
                <a:gd name="connsiteX6" fmla="*/ 345425 w 609990"/>
                <a:gd name="connsiteY6" fmla="*/ 655487 h 661016"/>
                <a:gd name="connsiteX7" fmla="*/ 455130 w 609990"/>
                <a:gd name="connsiteY7" fmla="*/ 607940 h 661016"/>
                <a:gd name="connsiteX8" fmla="*/ 516361 w 609990"/>
                <a:gd name="connsiteY8" fmla="*/ 550188 h 661016"/>
                <a:gd name="connsiteX9" fmla="*/ 542802 w 609990"/>
                <a:gd name="connsiteY9" fmla="*/ 513542 h 661016"/>
                <a:gd name="connsiteX10" fmla="*/ 583855 w 609990"/>
                <a:gd name="connsiteY10" fmla="*/ 433525 h 661016"/>
                <a:gd name="connsiteX11" fmla="*/ 610991 w 609990"/>
                <a:gd name="connsiteY11" fmla="*/ 298538 h 661016"/>
                <a:gd name="connsiteX12" fmla="*/ 577129 w 609990"/>
                <a:gd name="connsiteY12" fmla="*/ 128066 h 661016"/>
                <a:gd name="connsiteX13" fmla="*/ 555327 w 609990"/>
                <a:gd name="connsiteY13" fmla="*/ 90724 h 661016"/>
                <a:gd name="connsiteX14" fmla="*/ 484354 w 609990"/>
                <a:gd name="connsiteY14" fmla="*/ 37611 h 66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990" h="661016">
                  <a:moveTo>
                    <a:pt x="484354" y="37611"/>
                  </a:moveTo>
                  <a:cubicBezTo>
                    <a:pt x="479252" y="35523"/>
                    <a:pt x="474149" y="33900"/>
                    <a:pt x="468815" y="32508"/>
                  </a:cubicBezTo>
                  <a:cubicBezTo>
                    <a:pt x="435416" y="8387"/>
                    <a:pt x="388101" y="-6225"/>
                    <a:pt x="347049" y="2588"/>
                  </a:cubicBezTo>
                  <a:cubicBezTo>
                    <a:pt x="188868" y="35987"/>
                    <a:pt x="22571" y="142446"/>
                    <a:pt x="1696" y="316629"/>
                  </a:cubicBezTo>
                  <a:cubicBezTo>
                    <a:pt x="-4102" y="366031"/>
                    <a:pt x="5175" y="420536"/>
                    <a:pt x="26282" y="465532"/>
                  </a:cubicBezTo>
                  <a:cubicBezTo>
                    <a:pt x="51331" y="518645"/>
                    <a:pt x="84034" y="555523"/>
                    <a:pt x="126246" y="594952"/>
                  </a:cubicBezTo>
                  <a:cubicBezTo>
                    <a:pt x="180287" y="645514"/>
                    <a:pt x="272597" y="674042"/>
                    <a:pt x="345425" y="655487"/>
                  </a:cubicBezTo>
                  <a:cubicBezTo>
                    <a:pt x="392276" y="643658"/>
                    <a:pt x="413846" y="634381"/>
                    <a:pt x="455130" y="607940"/>
                  </a:cubicBezTo>
                  <a:cubicBezTo>
                    <a:pt x="478324" y="593096"/>
                    <a:pt x="498270" y="569671"/>
                    <a:pt x="516361" y="550188"/>
                  </a:cubicBezTo>
                  <a:cubicBezTo>
                    <a:pt x="526567" y="539055"/>
                    <a:pt x="535148" y="526531"/>
                    <a:pt x="542802" y="513542"/>
                  </a:cubicBezTo>
                  <a:cubicBezTo>
                    <a:pt x="557878" y="487798"/>
                    <a:pt x="573186" y="461589"/>
                    <a:pt x="583855" y="433525"/>
                  </a:cubicBezTo>
                  <a:cubicBezTo>
                    <a:pt x="599626" y="391312"/>
                    <a:pt x="611223" y="343997"/>
                    <a:pt x="610991" y="298538"/>
                  </a:cubicBezTo>
                  <a:cubicBezTo>
                    <a:pt x="610759" y="240322"/>
                    <a:pt x="606584" y="180251"/>
                    <a:pt x="577129" y="128066"/>
                  </a:cubicBezTo>
                  <a:cubicBezTo>
                    <a:pt x="569939" y="115541"/>
                    <a:pt x="562517" y="103248"/>
                    <a:pt x="555327" y="90724"/>
                  </a:cubicBezTo>
                  <a:cubicBezTo>
                    <a:pt x="536540" y="66603"/>
                    <a:pt x="512882" y="48976"/>
                    <a:pt x="484354" y="37611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88E0E14-842C-4659-A9A5-9CE5CF06E17A}"/>
                </a:ext>
              </a:extLst>
            </p:cNvPr>
            <p:cNvSpPr/>
            <p:nvPr/>
          </p:nvSpPr>
          <p:spPr>
            <a:xfrm>
              <a:off x="5312951" y="1952155"/>
              <a:ext cx="401249" cy="480107"/>
            </a:xfrm>
            <a:custGeom>
              <a:avLst/>
              <a:gdLst>
                <a:gd name="connsiteX0" fmla="*/ 331478 w 401248"/>
                <a:gd name="connsiteY0" fmla="*/ 7868 h 480106"/>
                <a:gd name="connsiteX1" fmla="*/ 277669 w 401248"/>
                <a:gd name="connsiteY1" fmla="*/ 1374 h 480106"/>
                <a:gd name="connsiteX2" fmla="*/ 233833 w 401248"/>
                <a:gd name="connsiteY2" fmla="*/ 19465 h 480106"/>
                <a:gd name="connsiteX3" fmla="*/ 188838 w 401248"/>
                <a:gd name="connsiteY3" fmla="*/ 48920 h 480106"/>
                <a:gd name="connsiteX4" fmla="*/ 182576 w 401248"/>
                <a:gd name="connsiteY4" fmla="*/ 56574 h 480106"/>
                <a:gd name="connsiteX5" fmla="*/ 107197 w 401248"/>
                <a:gd name="connsiteY5" fmla="*/ 111775 h 480106"/>
                <a:gd name="connsiteX6" fmla="*/ 55939 w 401248"/>
                <a:gd name="connsiteY6" fmla="*/ 173006 h 480106"/>
                <a:gd name="connsiteX7" fmla="*/ 42 w 401248"/>
                <a:gd name="connsiteY7" fmla="*/ 349509 h 480106"/>
                <a:gd name="connsiteX8" fmla="*/ 135261 w 401248"/>
                <a:gd name="connsiteY8" fmla="*/ 480552 h 480106"/>
                <a:gd name="connsiteX9" fmla="*/ 191389 w 401248"/>
                <a:gd name="connsiteY9" fmla="*/ 477769 h 480106"/>
                <a:gd name="connsiteX10" fmla="*/ 249141 w 401248"/>
                <a:gd name="connsiteY10" fmla="*/ 453184 h 480106"/>
                <a:gd name="connsiteX11" fmla="*/ 307589 w 401248"/>
                <a:gd name="connsiteY11" fmla="*/ 395432 h 480106"/>
                <a:gd name="connsiteX12" fmla="*/ 385287 w 401248"/>
                <a:gd name="connsiteY12" fmla="*/ 236556 h 480106"/>
                <a:gd name="connsiteX13" fmla="*/ 401523 w 401248"/>
                <a:gd name="connsiteY13" fmla="*/ 148653 h 480106"/>
                <a:gd name="connsiteX14" fmla="*/ 385983 w 401248"/>
                <a:gd name="connsiteY14" fmla="*/ 60749 h 480106"/>
                <a:gd name="connsiteX15" fmla="*/ 331478 w 401248"/>
                <a:gd name="connsiteY15" fmla="*/ 7868 h 48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248" h="480106">
                  <a:moveTo>
                    <a:pt x="331478" y="7868"/>
                  </a:moveTo>
                  <a:cubicBezTo>
                    <a:pt x="316634" y="214"/>
                    <a:pt x="294137" y="-1642"/>
                    <a:pt x="277669" y="1374"/>
                  </a:cubicBezTo>
                  <a:cubicBezTo>
                    <a:pt x="261202" y="4389"/>
                    <a:pt x="246822" y="10651"/>
                    <a:pt x="233833" y="19465"/>
                  </a:cubicBezTo>
                  <a:cubicBezTo>
                    <a:pt x="216438" y="23871"/>
                    <a:pt x="200435" y="34076"/>
                    <a:pt x="188838" y="48920"/>
                  </a:cubicBezTo>
                  <a:cubicBezTo>
                    <a:pt x="186751" y="51472"/>
                    <a:pt x="184663" y="54023"/>
                    <a:pt x="182576" y="56574"/>
                  </a:cubicBezTo>
                  <a:cubicBezTo>
                    <a:pt x="158918" y="77216"/>
                    <a:pt x="129926" y="90437"/>
                    <a:pt x="107197" y="111775"/>
                  </a:cubicBezTo>
                  <a:cubicBezTo>
                    <a:pt x="87482" y="130098"/>
                    <a:pt x="70319" y="150276"/>
                    <a:pt x="55939" y="173006"/>
                  </a:cubicBezTo>
                  <a:cubicBezTo>
                    <a:pt x="21612" y="227047"/>
                    <a:pt x="-1117" y="285031"/>
                    <a:pt x="42" y="349509"/>
                  </a:cubicBezTo>
                  <a:cubicBezTo>
                    <a:pt x="1434" y="423032"/>
                    <a:pt x="64752" y="476610"/>
                    <a:pt x="135261" y="480552"/>
                  </a:cubicBezTo>
                  <a:cubicBezTo>
                    <a:pt x="153352" y="481480"/>
                    <a:pt x="173298" y="481480"/>
                    <a:pt x="191389" y="477769"/>
                  </a:cubicBezTo>
                  <a:cubicBezTo>
                    <a:pt x="215047" y="473131"/>
                    <a:pt x="228731" y="465477"/>
                    <a:pt x="249141" y="453184"/>
                  </a:cubicBezTo>
                  <a:cubicBezTo>
                    <a:pt x="272335" y="439268"/>
                    <a:pt x="291353" y="416770"/>
                    <a:pt x="307589" y="395432"/>
                  </a:cubicBezTo>
                  <a:cubicBezTo>
                    <a:pt x="342843" y="349045"/>
                    <a:pt x="369284" y="292453"/>
                    <a:pt x="385287" y="236556"/>
                  </a:cubicBezTo>
                  <a:cubicBezTo>
                    <a:pt x="393405" y="208028"/>
                    <a:pt x="400595" y="178572"/>
                    <a:pt x="401523" y="148653"/>
                  </a:cubicBezTo>
                  <a:cubicBezTo>
                    <a:pt x="402219" y="119893"/>
                    <a:pt x="400827" y="86494"/>
                    <a:pt x="385983" y="60749"/>
                  </a:cubicBezTo>
                  <a:cubicBezTo>
                    <a:pt x="371371" y="36164"/>
                    <a:pt x="356759" y="20856"/>
                    <a:pt x="331478" y="7868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FF84545-B974-4867-88B3-DEC1445663A7}"/>
                </a:ext>
              </a:extLst>
            </p:cNvPr>
            <p:cNvSpPr/>
            <p:nvPr/>
          </p:nvSpPr>
          <p:spPr>
            <a:xfrm>
              <a:off x="6570734" y="-104802"/>
              <a:ext cx="600713" cy="667974"/>
            </a:xfrm>
            <a:custGeom>
              <a:avLst/>
              <a:gdLst>
                <a:gd name="connsiteX0" fmla="*/ 171910 w 600713"/>
                <a:gd name="connsiteY0" fmla="*/ 648626 h 667974"/>
                <a:gd name="connsiteX1" fmla="*/ 188146 w 600713"/>
                <a:gd name="connsiteY1" fmla="*/ 651177 h 667974"/>
                <a:gd name="connsiteX2" fmla="*/ 313159 w 600713"/>
                <a:gd name="connsiteY2" fmla="*/ 660687 h 667974"/>
                <a:gd name="connsiteX3" fmla="*/ 602383 w 600713"/>
                <a:gd name="connsiteY3" fmla="*/ 294228 h 667974"/>
                <a:gd name="connsiteX4" fmla="*/ 553908 w 600713"/>
                <a:gd name="connsiteY4" fmla="*/ 151356 h 667974"/>
                <a:gd name="connsiteX5" fmla="*/ 433997 w 600713"/>
                <a:gd name="connsiteY5" fmla="*/ 40027 h 667974"/>
                <a:gd name="connsiteX6" fmla="*/ 207628 w 600713"/>
                <a:gd name="connsiteY6" fmla="*/ 16602 h 667974"/>
                <a:gd name="connsiteX7" fmla="*/ 107200 w 600713"/>
                <a:gd name="connsiteY7" fmla="*/ 81544 h 667974"/>
                <a:gd name="connsiteX8" fmla="*/ 56406 w 600713"/>
                <a:gd name="connsiteY8" fmla="*/ 148573 h 667974"/>
                <a:gd name="connsiteX9" fmla="*/ 36228 w 600713"/>
                <a:gd name="connsiteY9" fmla="*/ 189162 h 667974"/>
                <a:gd name="connsiteX10" fmla="*/ 8860 w 600713"/>
                <a:gd name="connsiteY10" fmla="*/ 274978 h 667974"/>
                <a:gd name="connsiteX11" fmla="*/ 4221 w 600713"/>
                <a:gd name="connsiteY11" fmla="*/ 412516 h 667974"/>
                <a:gd name="connsiteX12" fmla="*/ 65452 w 600713"/>
                <a:gd name="connsiteY12" fmla="*/ 575102 h 667974"/>
                <a:gd name="connsiteX13" fmla="*/ 93052 w 600713"/>
                <a:gd name="connsiteY13" fmla="*/ 608269 h 667974"/>
                <a:gd name="connsiteX14" fmla="*/ 171910 w 600713"/>
                <a:gd name="connsiteY14" fmla="*/ 648626 h 66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713" h="667974">
                  <a:moveTo>
                    <a:pt x="171910" y="648626"/>
                  </a:moveTo>
                  <a:cubicBezTo>
                    <a:pt x="177245" y="649786"/>
                    <a:pt x="182579" y="650481"/>
                    <a:pt x="188146" y="651177"/>
                  </a:cubicBezTo>
                  <a:cubicBezTo>
                    <a:pt x="225024" y="669500"/>
                    <a:pt x="274194" y="675994"/>
                    <a:pt x="313159" y="660687"/>
                  </a:cubicBezTo>
                  <a:cubicBezTo>
                    <a:pt x="463917" y="601775"/>
                    <a:pt x="610268" y="469340"/>
                    <a:pt x="602383" y="294228"/>
                  </a:cubicBezTo>
                  <a:cubicBezTo>
                    <a:pt x="600063" y="244594"/>
                    <a:pt x="581972" y="192177"/>
                    <a:pt x="553908" y="151356"/>
                  </a:cubicBezTo>
                  <a:cubicBezTo>
                    <a:pt x="520510" y="103114"/>
                    <a:pt x="482008" y="72034"/>
                    <a:pt x="433997" y="40027"/>
                  </a:cubicBezTo>
                  <a:cubicBezTo>
                    <a:pt x="372071" y="-794"/>
                    <a:pt x="276513" y="-13550"/>
                    <a:pt x="207628" y="16602"/>
                  </a:cubicBezTo>
                  <a:cubicBezTo>
                    <a:pt x="163329" y="36084"/>
                    <a:pt x="143614" y="48609"/>
                    <a:pt x="107200" y="81544"/>
                  </a:cubicBezTo>
                  <a:cubicBezTo>
                    <a:pt x="86790" y="100098"/>
                    <a:pt x="71018" y="126307"/>
                    <a:pt x="56406" y="148573"/>
                  </a:cubicBezTo>
                  <a:cubicBezTo>
                    <a:pt x="48057" y="161329"/>
                    <a:pt x="41563" y="175014"/>
                    <a:pt x="36228" y="189162"/>
                  </a:cubicBezTo>
                  <a:cubicBezTo>
                    <a:pt x="25559" y="216994"/>
                    <a:pt x="14658" y="245522"/>
                    <a:pt x="8860" y="274978"/>
                  </a:cubicBezTo>
                  <a:cubicBezTo>
                    <a:pt x="46" y="319278"/>
                    <a:pt x="-3433" y="367752"/>
                    <a:pt x="4221" y="412516"/>
                  </a:cubicBezTo>
                  <a:cubicBezTo>
                    <a:pt x="13962" y="469804"/>
                    <a:pt x="27878" y="528483"/>
                    <a:pt x="65452" y="575102"/>
                  </a:cubicBezTo>
                  <a:cubicBezTo>
                    <a:pt x="74729" y="586235"/>
                    <a:pt x="84007" y="597136"/>
                    <a:pt x="93052" y="608269"/>
                  </a:cubicBezTo>
                  <a:cubicBezTo>
                    <a:pt x="115782" y="628680"/>
                    <a:pt x="141991" y="642132"/>
                    <a:pt x="171910" y="648626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E53C017-A05D-4BE4-A78B-14F5C3BC6C94}"/>
                </a:ext>
              </a:extLst>
            </p:cNvPr>
            <p:cNvSpPr/>
            <p:nvPr/>
          </p:nvSpPr>
          <p:spPr>
            <a:xfrm>
              <a:off x="6652897" y="31984"/>
              <a:ext cx="368778" cy="500981"/>
            </a:xfrm>
            <a:custGeom>
              <a:avLst/>
              <a:gdLst>
                <a:gd name="connsiteX0" fmla="*/ 94154 w 368777"/>
                <a:gd name="connsiteY0" fmla="*/ 499084 h 500980"/>
                <a:gd name="connsiteX1" fmla="*/ 148195 w 368777"/>
                <a:gd name="connsiteY1" fmla="*/ 496764 h 500980"/>
                <a:gd name="connsiteX2" fmla="*/ 188319 w 368777"/>
                <a:gd name="connsiteY2" fmla="*/ 471715 h 500980"/>
                <a:gd name="connsiteX3" fmla="*/ 227981 w 368777"/>
                <a:gd name="connsiteY3" fmla="*/ 435302 h 500980"/>
                <a:gd name="connsiteX4" fmla="*/ 232851 w 368777"/>
                <a:gd name="connsiteY4" fmla="*/ 426952 h 500980"/>
                <a:gd name="connsiteX5" fmla="*/ 298257 w 368777"/>
                <a:gd name="connsiteY5" fmla="*/ 360154 h 500980"/>
                <a:gd name="connsiteX6" fmla="*/ 338846 w 368777"/>
                <a:gd name="connsiteY6" fmla="*/ 291501 h 500980"/>
                <a:gd name="connsiteX7" fmla="*/ 365054 w 368777"/>
                <a:gd name="connsiteY7" fmla="*/ 108040 h 500980"/>
                <a:gd name="connsiteX8" fmla="*/ 210353 w 368777"/>
                <a:gd name="connsiteY8" fmla="*/ 886 h 500980"/>
                <a:gd name="connsiteX9" fmla="*/ 155617 w 368777"/>
                <a:gd name="connsiteY9" fmla="*/ 12715 h 500980"/>
                <a:gd name="connsiteX10" fmla="*/ 102503 w 368777"/>
                <a:gd name="connsiteY10" fmla="*/ 46346 h 500980"/>
                <a:gd name="connsiteX11" fmla="*/ 54261 w 368777"/>
                <a:gd name="connsiteY11" fmla="*/ 112911 h 500980"/>
                <a:gd name="connsiteX12" fmla="*/ 3699 w 368777"/>
                <a:gd name="connsiteY12" fmla="*/ 282456 h 500980"/>
                <a:gd name="connsiteX13" fmla="*/ 2075 w 368777"/>
                <a:gd name="connsiteY13" fmla="*/ 371751 h 500980"/>
                <a:gd name="connsiteX14" fmla="*/ 31763 w 368777"/>
                <a:gd name="connsiteY14" fmla="*/ 455944 h 500980"/>
                <a:gd name="connsiteX15" fmla="*/ 94154 w 368777"/>
                <a:gd name="connsiteY15" fmla="*/ 499084 h 50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777" h="500980">
                  <a:moveTo>
                    <a:pt x="94154" y="499084"/>
                  </a:moveTo>
                  <a:cubicBezTo>
                    <a:pt x="110157" y="504186"/>
                    <a:pt x="132655" y="502331"/>
                    <a:pt x="148195" y="496764"/>
                  </a:cubicBezTo>
                  <a:cubicBezTo>
                    <a:pt x="163966" y="491198"/>
                    <a:pt x="177187" y="482384"/>
                    <a:pt x="188319" y="471715"/>
                  </a:cubicBezTo>
                  <a:cubicBezTo>
                    <a:pt x="204555" y="464525"/>
                    <a:pt x="218703" y="452001"/>
                    <a:pt x="227981" y="435302"/>
                  </a:cubicBezTo>
                  <a:cubicBezTo>
                    <a:pt x="229604" y="432518"/>
                    <a:pt x="231228" y="429735"/>
                    <a:pt x="232851" y="426952"/>
                  </a:cubicBezTo>
                  <a:cubicBezTo>
                    <a:pt x="252798" y="402831"/>
                    <a:pt x="279238" y="384971"/>
                    <a:pt x="298257" y="360154"/>
                  </a:cubicBezTo>
                  <a:cubicBezTo>
                    <a:pt x="314724" y="338816"/>
                    <a:pt x="328409" y="316087"/>
                    <a:pt x="338846" y="291501"/>
                  </a:cubicBezTo>
                  <a:cubicBezTo>
                    <a:pt x="363895" y="232590"/>
                    <a:pt x="376883" y="171591"/>
                    <a:pt x="365054" y="108040"/>
                  </a:cubicBezTo>
                  <a:cubicBezTo>
                    <a:pt x="351834" y="35677"/>
                    <a:pt x="280398" y="-6768"/>
                    <a:pt x="210353" y="886"/>
                  </a:cubicBezTo>
                  <a:cubicBezTo>
                    <a:pt x="192262" y="2974"/>
                    <a:pt x="172780" y="6221"/>
                    <a:pt x="155617" y="12715"/>
                  </a:cubicBezTo>
                  <a:cubicBezTo>
                    <a:pt x="133119" y="21297"/>
                    <a:pt x="120826" y="31038"/>
                    <a:pt x="102503" y="46346"/>
                  </a:cubicBezTo>
                  <a:cubicBezTo>
                    <a:pt x="81861" y="63741"/>
                    <a:pt x="66785" y="89254"/>
                    <a:pt x="54261" y="112911"/>
                  </a:cubicBezTo>
                  <a:cubicBezTo>
                    <a:pt x="27124" y="164401"/>
                    <a:pt x="10193" y="224472"/>
                    <a:pt x="3699" y="282456"/>
                  </a:cubicBezTo>
                  <a:cubicBezTo>
                    <a:pt x="452" y="311912"/>
                    <a:pt x="-1868" y="342295"/>
                    <a:pt x="2075" y="371751"/>
                  </a:cubicBezTo>
                  <a:cubicBezTo>
                    <a:pt x="6018" y="400279"/>
                    <a:pt x="12976" y="432982"/>
                    <a:pt x="31763" y="455944"/>
                  </a:cubicBezTo>
                  <a:cubicBezTo>
                    <a:pt x="49854" y="477746"/>
                    <a:pt x="66785" y="490502"/>
                    <a:pt x="94154" y="499084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5B11547-A044-4E11-951C-99CA577D8ADF}"/>
                </a:ext>
              </a:extLst>
            </p:cNvPr>
            <p:cNvSpPr/>
            <p:nvPr/>
          </p:nvSpPr>
          <p:spPr>
            <a:xfrm>
              <a:off x="5293977" y="281413"/>
              <a:ext cx="1853165" cy="2013201"/>
            </a:xfrm>
            <a:custGeom>
              <a:avLst/>
              <a:gdLst>
                <a:gd name="connsiteX0" fmla="*/ 1420371 w 1853165"/>
                <a:gd name="connsiteY0" fmla="*/ 85213 h 2013200"/>
                <a:gd name="connsiteX1" fmla="*/ 1312057 w 1853165"/>
                <a:gd name="connsiteY1" fmla="*/ 40449 h 2013200"/>
                <a:gd name="connsiteX2" fmla="*/ 1165474 w 1853165"/>
                <a:gd name="connsiteY2" fmla="*/ 5195 h 2013200"/>
                <a:gd name="connsiteX3" fmla="*/ 1017499 w 1853165"/>
                <a:gd name="connsiteY3" fmla="*/ 788 h 2013200"/>
                <a:gd name="connsiteX4" fmla="*/ 905938 w 1853165"/>
                <a:gd name="connsiteY4" fmla="*/ 10761 h 2013200"/>
                <a:gd name="connsiteX5" fmla="*/ 755180 w 1853165"/>
                <a:gd name="connsiteY5" fmla="*/ 49495 h 2013200"/>
                <a:gd name="connsiteX6" fmla="*/ 616482 w 1853165"/>
                <a:gd name="connsiteY6" fmla="*/ 120003 h 2013200"/>
                <a:gd name="connsiteX7" fmla="*/ 236804 w 1853165"/>
                <a:gd name="connsiteY7" fmla="*/ 511974 h 2013200"/>
                <a:gd name="connsiteX8" fmla="*/ 95787 w 1853165"/>
                <a:gd name="connsiteY8" fmla="*/ 753187 h 2013200"/>
                <a:gd name="connsiteX9" fmla="*/ 13450 w 1853165"/>
                <a:gd name="connsiteY9" fmla="*/ 1001822 h 2013200"/>
                <a:gd name="connsiteX10" fmla="*/ 6492 w 1853165"/>
                <a:gd name="connsiteY10" fmla="*/ 1270867 h 2013200"/>
                <a:gd name="connsiteX11" fmla="*/ 73753 w 1853165"/>
                <a:gd name="connsiteY11" fmla="*/ 1534578 h 2013200"/>
                <a:gd name="connsiteX12" fmla="*/ 211059 w 1853165"/>
                <a:gd name="connsiteY12" fmla="*/ 1763962 h 2013200"/>
                <a:gd name="connsiteX13" fmla="*/ 721549 w 1853165"/>
                <a:gd name="connsiteY13" fmla="*/ 2015149 h 2013200"/>
                <a:gd name="connsiteX14" fmla="*/ 880889 w 1853165"/>
                <a:gd name="connsiteY14" fmla="*/ 2003552 h 2013200"/>
                <a:gd name="connsiteX15" fmla="*/ 1029095 w 1853165"/>
                <a:gd name="connsiteY15" fmla="*/ 1962963 h 2013200"/>
                <a:gd name="connsiteX16" fmla="*/ 1265670 w 1853165"/>
                <a:gd name="connsiteY16" fmla="*/ 1837950 h 2013200"/>
                <a:gd name="connsiteX17" fmla="*/ 1475107 w 1853165"/>
                <a:gd name="connsiteY17" fmla="*/ 1653329 h 2013200"/>
                <a:gd name="connsiteX18" fmla="*/ 1622155 w 1853165"/>
                <a:gd name="connsiteY18" fmla="*/ 1469868 h 2013200"/>
                <a:gd name="connsiteX19" fmla="*/ 1757141 w 1853165"/>
                <a:gd name="connsiteY19" fmla="*/ 1223784 h 2013200"/>
                <a:gd name="connsiteX20" fmla="*/ 1835999 w 1853165"/>
                <a:gd name="connsiteY20" fmla="*/ 969351 h 2013200"/>
                <a:gd name="connsiteX21" fmla="*/ 1850147 w 1853165"/>
                <a:gd name="connsiteY21" fmla="*/ 687781 h 2013200"/>
                <a:gd name="connsiteX22" fmla="*/ 1815589 w 1853165"/>
                <a:gd name="connsiteY22" fmla="*/ 537023 h 2013200"/>
                <a:gd name="connsiteX23" fmla="*/ 1751111 w 1853165"/>
                <a:gd name="connsiteY23" fmla="*/ 405980 h 2013200"/>
                <a:gd name="connsiteX24" fmla="*/ 1719799 w 1853165"/>
                <a:gd name="connsiteY24" fmla="*/ 360520 h 2013200"/>
                <a:gd name="connsiteX25" fmla="*/ 1665063 w 1853165"/>
                <a:gd name="connsiteY25" fmla="*/ 278183 h 2013200"/>
                <a:gd name="connsiteX26" fmla="*/ 1556749 w 1853165"/>
                <a:gd name="connsiteY26" fmla="*/ 169869 h 2013200"/>
                <a:gd name="connsiteX27" fmla="*/ 1420371 w 1853165"/>
                <a:gd name="connsiteY27" fmla="*/ 85213 h 20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53165" h="2013200">
                  <a:moveTo>
                    <a:pt x="1420371" y="85213"/>
                  </a:moveTo>
                  <a:cubicBezTo>
                    <a:pt x="1385812" y="66890"/>
                    <a:pt x="1349398" y="52510"/>
                    <a:pt x="1312057" y="40449"/>
                  </a:cubicBezTo>
                  <a:cubicBezTo>
                    <a:pt x="1264278" y="25141"/>
                    <a:pt x="1215108" y="12153"/>
                    <a:pt x="1165474" y="5195"/>
                  </a:cubicBezTo>
                  <a:cubicBezTo>
                    <a:pt x="1116303" y="-1531"/>
                    <a:pt x="1066901" y="-140"/>
                    <a:pt x="1017499" y="788"/>
                  </a:cubicBezTo>
                  <a:cubicBezTo>
                    <a:pt x="980157" y="1484"/>
                    <a:pt x="942815" y="4731"/>
                    <a:pt x="905938" y="10761"/>
                  </a:cubicBezTo>
                  <a:cubicBezTo>
                    <a:pt x="854912" y="19111"/>
                    <a:pt x="804118" y="33027"/>
                    <a:pt x="755180" y="49495"/>
                  </a:cubicBezTo>
                  <a:cubicBezTo>
                    <a:pt x="705545" y="66194"/>
                    <a:pt x="660550" y="91939"/>
                    <a:pt x="616482" y="120003"/>
                  </a:cubicBezTo>
                  <a:cubicBezTo>
                    <a:pt x="548061" y="148531"/>
                    <a:pt x="276464" y="434972"/>
                    <a:pt x="236804" y="511974"/>
                  </a:cubicBezTo>
                  <a:cubicBezTo>
                    <a:pt x="182994" y="587817"/>
                    <a:pt x="136607" y="669690"/>
                    <a:pt x="95787" y="753187"/>
                  </a:cubicBezTo>
                  <a:cubicBezTo>
                    <a:pt x="56822" y="832973"/>
                    <a:pt x="30149" y="914382"/>
                    <a:pt x="13450" y="1001822"/>
                  </a:cubicBezTo>
                  <a:cubicBezTo>
                    <a:pt x="-3482" y="1089726"/>
                    <a:pt x="-2786" y="1182268"/>
                    <a:pt x="6492" y="1270867"/>
                  </a:cubicBezTo>
                  <a:cubicBezTo>
                    <a:pt x="15769" y="1360626"/>
                    <a:pt x="40122" y="1450849"/>
                    <a:pt x="73753" y="1534578"/>
                  </a:cubicBezTo>
                  <a:cubicBezTo>
                    <a:pt x="106920" y="1616451"/>
                    <a:pt x="153539" y="1696469"/>
                    <a:pt x="211059" y="1763962"/>
                  </a:cubicBezTo>
                  <a:cubicBezTo>
                    <a:pt x="337927" y="1912401"/>
                    <a:pt x="523012" y="2015149"/>
                    <a:pt x="721549" y="2015149"/>
                  </a:cubicBezTo>
                  <a:cubicBezTo>
                    <a:pt x="775126" y="2015149"/>
                    <a:pt x="828239" y="2013293"/>
                    <a:pt x="880889" y="2003552"/>
                  </a:cubicBezTo>
                  <a:cubicBezTo>
                    <a:pt x="931219" y="1994274"/>
                    <a:pt x="980853" y="1979894"/>
                    <a:pt x="1029095" y="1962963"/>
                  </a:cubicBezTo>
                  <a:cubicBezTo>
                    <a:pt x="1113056" y="1933507"/>
                    <a:pt x="1192146" y="1887584"/>
                    <a:pt x="1265670" y="1837950"/>
                  </a:cubicBezTo>
                  <a:cubicBezTo>
                    <a:pt x="1343368" y="1785300"/>
                    <a:pt x="1409934" y="1720590"/>
                    <a:pt x="1475107" y="1653329"/>
                  </a:cubicBezTo>
                  <a:cubicBezTo>
                    <a:pt x="1529612" y="1596969"/>
                    <a:pt x="1578551" y="1535274"/>
                    <a:pt x="1622155" y="1469868"/>
                  </a:cubicBezTo>
                  <a:cubicBezTo>
                    <a:pt x="1673876" y="1392170"/>
                    <a:pt x="1719568" y="1309369"/>
                    <a:pt x="1757141" y="1223784"/>
                  </a:cubicBezTo>
                  <a:cubicBezTo>
                    <a:pt x="1793091" y="1141911"/>
                    <a:pt x="1817444" y="1056559"/>
                    <a:pt x="1835999" y="969351"/>
                  </a:cubicBezTo>
                  <a:cubicBezTo>
                    <a:pt x="1855714" y="877505"/>
                    <a:pt x="1859425" y="781251"/>
                    <a:pt x="1850147" y="687781"/>
                  </a:cubicBezTo>
                  <a:cubicBezTo>
                    <a:pt x="1845045" y="636292"/>
                    <a:pt x="1830897" y="586194"/>
                    <a:pt x="1815589" y="537023"/>
                  </a:cubicBezTo>
                  <a:cubicBezTo>
                    <a:pt x="1800745" y="489708"/>
                    <a:pt x="1776392" y="448424"/>
                    <a:pt x="1751111" y="405980"/>
                  </a:cubicBezTo>
                  <a:cubicBezTo>
                    <a:pt x="1741601" y="389976"/>
                    <a:pt x="1731164" y="374900"/>
                    <a:pt x="1719799" y="360520"/>
                  </a:cubicBezTo>
                  <a:cubicBezTo>
                    <a:pt x="1703564" y="331760"/>
                    <a:pt x="1685241" y="303928"/>
                    <a:pt x="1665063" y="278183"/>
                  </a:cubicBezTo>
                  <a:cubicBezTo>
                    <a:pt x="1633519" y="238290"/>
                    <a:pt x="1595946" y="202108"/>
                    <a:pt x="1556749" y="169869"/>
                  </a:cubicBezTo>
                  <a:cubicBezTo>
                    <a:pt x="1515000" y="135775"/>
                    <a:pt x="1467454" y="110262"/>
                    <a:pt x="1420371" y="852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8C5EB35-0CDD-485F-8CBD-C9923CDCFF2F}"/>
                </a:ext>
              </a:extLst>
            </p:cNvPr>
            <p:cNvSpPr/>
            <p:nvPr/>
          </p:nvSpPr>
          <p:spPr>
            <a:xfrm>
              <a:off x="5552207" y="508090"/>
              <a:ext cx="1426404" cy="1584120"/>
            </a:xfrm>
            <a:custGeom>
              <a:avLst/>
              <a:gdLst>
                <a:gd name="connsiteX0" fmla="*/ 1108100 w 1426403"/>
                <a:gd name="connsiteY0" fmla="*/ 37125 h 1584119"/>
                <a:gd name="connsiteX1" fmla="*/ 624050 w 1426403"/>
                <a:gd name="connsiteY1" fmla="*/ 106706 h 1584119"/>
                <a:gd name="connsiteX2" fmla="*/ 461463 w 1426403"/>
                <a:gd name="connsiteY2" fmla="*/ 320550 h 1584119"/>
                <a:gd name="connsiteX3" fmla="*/ 414381 w 1426403"/>
                <a:gd name="connsiteY3" fmla="*/ 611166 h 1584119"/>
                <a:gd name="connsiteX4" fmla="*/ 427833 w 1426403"/>
                <a:gd name="connsiteY4" fmla="*/ 722495 h 1584119"/>
                <a:gd name="connsiteX5" fmla="*/ 279394 w 1426403"/>
                <a:gd name="connsiteY5" fmla="*/ 748239 h 1584119"/>
                <a:gd name="connsiteX6" fmla="*/ 155077 w 1426403"/>
                <a:gd name="connsiteY6" fmla="*/ 816197 h 1584119"/>
                <a:gd name="connsiteX7" fmla="*/ 44907 w 1426403"/>
                <a:gd name="connsiteY7" fmla="*/ 952343 h 1584119"/>
                <a:gd name="connsiteX8" fmla="*/ 11740 w 1426403"/>
                <a:gd name="connsiteY8" fmla="*/ 1246437 h 1584119"/>
                <a:gd name="connsiteX9" fmla="*/ 153917 w 1426403"/>
                <a:gd name="connsiteY9" fmla="*/ 1483939 h 1584119"/>
                <a:gd name="connsiteX10" fmla="*/ 378431 w 1426403"/>
                <a:gd name="connsiteY10" fmla="*/ 1576945 h 1584119"/>
                <a:gd name="connsiteX11" fmla="*/ 610598 w 1426403"/>
                <a:gd name="connsiteY11" fmla="*/ 1573002 h 1584119"/>
                <a:gd name="connsiteX12" fmla="*/ 841606 w 1426403"/>
                <a:gd name="connsiteY12" fmla="*/ 1504349 h 1584119"/>
                <a:gd name="connsiteX13" fmla="*/ 1033649 w 1426403"/>
                <a:gd name="connsiteY13" fmla="*/ 1388382 h 1584119"/>
                <a:gd name="connsiteX14" fmla="*/ 1192988 w 1426403"/>
                <a:gd name="connsiteY14" fmla="*/ 1209327 h 1584119"/>
                <a:gd name="connsiteX15" fmla="*/ 1327279 w 1426403"/>
                <a:gd name="connsiteY15" fmla="*/ 984118 h 1584119"/>
                <a:gd name="connsiteX16" fmla="*/ 1422372 w 1426403"/>
                <a:gd name="connsiteY16" fmla="*/ 486384 h 1584119"/>
                <a:gd name="connsiteX17" fmla="*/ 1108100 w 1426403"/>
                <a:gd name="connsiteY17" fmla="*/ 37125 h 158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6403" h="1584119">
                  <a:moveTo>
                    <a:pt x="1108100" y="37125"/>
                  </a:moveTo>
                  <a:cubicBezTo>
                    <a:pt x="949920" y="-34543"/>
                    <a:pt x="758341" y="2335"/>
                    <a:pt x="624050" y="106706"/>
                  </a:cubicBezTo>
                  <a:cubicBezTo>
                    <a:pt x="552150" y="162602"/>
                    <a:pt x="498109" y="237749"/>
                    <a:pt x="461463" y="320550"/>
                  </a:cubicBezTo>
                  <a:cubicBezTo>
                    <a:pt x="421107" y="411933"/>
                    <a:pt x="411365" y="512593"/>
                    <a:pt x="414381" y="611166"/>
                  </a:cubicBezTo>
                  <a:cubicBezTo>
                    <a:pt x="415540" y="648043"/>
                    <a:pt x="420179" y="685385"/>
                    <a:pt x="427833" y="722495"/>
                  </a:cubicBezTo>
                  <a:cubicBezTo>
                    <a:pt x="376343" y="723886"/>
                    <a:pt x="329956" y="732004"/>
                    <a:pt x="279394" y="748239"/>
                  </a:cubicBezTo>
                  <a:cubicBezTo>
                    <a:pt x="234862" y="762388"/>
                    <a:pt x="191722" y="787437"/>
                    <a:pt x="155077" y="816197"/>
                  </a:cubicBezTo>
                  <a:cubicBezTo>
                    <a:pt x="107066" y="854002"/>
                    <a:pt x="74131" y="899693"/>
                    <a:pt x="44907" y="952343"/>
                  </a:cubicBezTo>
                  <a:cubicBezTo>
                    <a:pt x="-2871" y="1039319"/>
                    <a:pt x="-10061" y="1150880"/>
                    <a:pt x="11740" y="1246437"/>
                  </a:cubicBezTo>
                  <a:cubicBezTo>
                    <a:pt x="33310" y="1341067"/>
                    <a:pt x="79002" y="1421317"/>
                    <a:pt x="153917" y="1483939"/>
                  </a:cubicBezTo>
                  <a:cubicBezTo>
                    <a:pt x="216771" y="1536589"/>
                    <a:pt x="298877" y="1563725"/>
                    <a:pt x="378431" y="1576945"/>
                  </a:cubicBezTo>
                  <a:cubicBezTo>
                    <a:pt x="454274" y="1589470"/>
                    <a:pt x="534987" y="1585295"/>
                    <a:pt x="610598" y="1573002"/>
                  </a:cubicBezTo>
                  <a:cubicBezTo>
                    <a:pt x="689456" y="1560014"/>
                    <a:pt x="768314" y="1536357"/>
                    <a:pt x="841606" y="1504349"/>
                  </a:cubicBezTo>
                  <a:cubicBezTo>
                    <a:pt x="909795" y="1474662"/>
                    <a:pt x="976824" y="1436392"/>
                    <a:pt x="1033649" y="1388382"/>
                  </a:cubicBezTo>
                  <a:cubicBezTo>
                    <a:pt x="1094184" y="1337356"/>
                    <a:pt x="1146369" y="1272878"/>
                    <a:pt x="1192988" y="1209327"/>
                  </a:cubicBezTo>
                  <a:cubicBezTo>
                    <a:pt x="1244710" y="1138819"/>
                    <a:pt x="1289242" y="1062744"/>
                    <a:pt x="1327279" y="984118"/>
                  </a:cubicBezTo>
                  <a:cubicBezTo>
                    <a:pt x="1401730" y="831041"/>
                    <a:pt x="1442783" y="656625"/>
                    <a:pt x="1422372" y="486384"/>
                  </a:cubicBezTo>
                  <a:cubicBezTo>
                    <a:pt x="1400339" y="295269"/>
                    <a:pt x="1285531" y="117375"/>
                    <a:pt x="1108100" y="37125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843596B-7574-4BC4-8C9C-9AB32BFFFEF8}"/>
                </a:ext>
              </a:extLst>
            </p:cNvPr>
            <p:cNvSpPr/>
            <p:nvPr/>
          </p:nvSpPr>
          <p:spPr>
            <a:xfrm>
              <a:off x="5377502" y="292622"/>
              <a:ext cx="1664503" cy="2000313"/>
            </a:xfrm>
            <a:custGeom>
              <a:avLst/>
              <a:gdLst>
                <a:gd name="connsiteX0" fmla="*/ 1071102 w 1664503"/>
                <a:gd name="connsiteY0" fmla="*/ 0 h 2000313"/>
                <a:gd name="connsiteX1" fmla="*/ 1089293 w 1664503"/>
                <a:gd name="connsiteY1" fmla="*/ 1249 h 2000313"/>
                <a:gd name="connsiteX2" fmla="*/ 1235876 w 1664503"/>
                <a:gd name="connsiteY2" fmla="*/ 36503 h 2000313"/>
                <a:gd name="connsiteX3" fmla="*/ 1301565 w 1664503"/>
                <a:gd name="connsiteY3" fmla="*/ 63651 h 2000313"/>
                <a:gd name="connsiteX4" fmla="*/ 1564340 w 1664503"/>
                <a:gd name="connsiteY4" fmla="*/ 246949 h 2000313"/>
                <a:gd name="connsiteX5" fmla="*/ 1588882 w 1664503"/>
                <a:gd name="connsiteY5" fmla="*/ 274237 h 2000313"/>
                <a:gd name="connsiteX6" fmla="*/ 1643618 w 1664503"/>
                <a:gd name="connsiteY6" fmla="*/ 356574 h 2000313"/>
                <a:gd name="connsiteX7" fmla="*/ 1664503 w 1664503"/>
                <a:gd name="connsiteY7" fmla="*/ 386896 h 2000313"/>
                <a:gd name="connsiteX8" fmla="*/ 1338127 w 1664503"/>
                <a:gd name="connsiteY8" fmla="*/ 854788 h 2000313"/>
                <a:gd name="connsiteX9" fmla="*/ 1329294 w 1664503"/>
                <a:gd name="connsiteY9" fmla="*/ 851419 h 2000313"/>
                <a:gd name="connsiteX10" fmla="*/ 920492 w 1664503"/>
                <a:gd name="connsiteY10" fmla="*/ 1115903 h 2000313"/>
                <a:gd name="connsiteX11" fmla="*/ 843112 w 1664503"/>
                <a:gd name="connsiteY11" fmla="*/ 1494863 h 2000313"/>
                <a:gd name="connsiteX12" fmla="*/ 859246 w 1664503"/>
                <a:gd name="connsiteY12" fmla="*/ 1541312 h 2000313"/>
                <a:gd name="connsiteX13" fmla="*/ 539072 w 1664503"/>
                <a:gd name="connsiteY13" fmla="*/ 2000313 h 2000313"/>
                <a:gd name="connsiteX14" fmla="*/ 499687 w 1664503"/>
                <a:gd name="connsiteY14" fmla="*/ 1992830 h 2000313"/>
                <a:gd name="connsiteX15" fmla="*/ 134878 w 1664503"/>
                <a:gd name="connsiteY15" fmla="*/ 1760017 h 2000313"/>
                <a:gd name="connsiteX16" fmla="*/ 57093 w 1664503"/>
                <a:gd name="connsiteY16" fmla="*/ 1650717 h 2000313"/>
                <a:gd name="connsiteX17" fmla="*/ 0 w 1664503"/>
                <a:gd name="connsiteY17" fmla="*/ 1535531 h 20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503" h="2000313">
                  <a:moveTo>
                    <a:pt x="1071102" y="0"/>
                  </a:moveTo>
                  <a:lnTo>
                    <a:pt x="1089293" y="1249"/>
                  </a:lnTo>
                  <a:cubicBezTo>
                    <a:pt x="1138927" y="8207"/>
                    <a:pt x="1188097" y="21195"/>
                    <a:pt x="1235876" y="36503"/>
                  </a:cubicBezTo>
                  <a:lnTo>
                    <a:pt x="1301565" y="63651"/>
                  </a:lnTo>
                  <a:lnTo>
                    <a:pt x="1564340" y="246949"/>
                  </a:lnTo>
                  <a:lnTo>
                    <a:pt x="1588882" y="274237"/>
                  </a:lnTo>
                  <a:cubicBezTo>
                    <a:pt x="1609060" y="299982"/>
                    <a:pt x="1627383" y="327814"/>
                    <a:pt x="1643618" y="356574"/>
                  </a:cubicBezTo>
                  <a:lnTo>
                    <a:pt x="1664503" y="386896"/>
                  </a:lnTo>
                  <a:lnTo>
                    <a:pt x="1338127" y="854788"/>
                  </a:lnTo>
                  <a:lnTo>
                    <a:pt x="1329294" y="851419"/>
                  </a:lnTo>
                  <a:cubicBezTo>
                    <a:pt x="1199048" y="823860"/>
                    <a:pt x="1027396" y="930739"/>
                    <a:pt x="920492" y="1115903"/>
                  </a:cubicBezTo>
                  <a:cubicBezTo>
                    <a:pt x="844131" y="1248163"/>
                    <a:pt x="818878" y="1389061"/>
                    <a:pt x="843112" y="1494863"/>
                  </a:cubicBezTo>
                  <a:lnTo>
                    <a:pt x="859246" y="1541312"/>
                  </a:lnTo>
                  <a:lnTo>
                    <a:pt x="539072" y="2000313"/>
                  </a:lnTo>
                  <a:lnTo>
                    <a:pt x="499687" y="1992830"/>
                  </a:lnTo>
                  <a:cubicBezTo>
                    <a:pt x="357927" y="1956974"/>
                    <a:pt x="230029" y="1871346"/>
                    <a:pt x="134878" y="1760017"/>
                  </a:cubicBezTo>
                  <a:cubicBezTo>
                    <a:pt x="106118" y="1726270"/>
                    <a:pt x="80084" y="1689393"/>
                    <a:pt x="57093" y="1650717"/>
                  </a:cubicBezTo>
                  <a:lnTo>
                    <a:pt x="0" y="1535531"/>
                  </a:lnTo>
                  <a:close/>
                </a:path>
              </a:pathLst>
            </a:custGeom>
            <a:solidFill>
              <a:schemeClr val="accent4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6246F4C-7522-41E1-B66D-68BAF658EB5A}"/>
                </a:ext>
              </a:extLst>
            </p:cNvPr>
            <p:cNvSpPr/>
            <p:nvPr/>
          </p:nvSpPr>
          <p:spPr>
            <a:xfrm>
              <a:off x="5683696" y="1630795"/>
              <a:ext cx="359500" cy="331668"/>
            </a:xfrm>
            <a:custGeom>
              <a:avLst/>
              <a:gdLst>
                <a:gd name="connsiteX0" fmla="*/ 281964 w 359500"/>
                <a:gd name="connsiteY0" fmla="*/ 47890 h 331667"/>
                <a:gd name="connsiteX1" fmla="*/ 176201 w 359500"/>
                <a:gd name="connsiteY1" fmla="*/ 4054 h 331667"/>
                <a:gd name="connsiteX2" fmla="*/ 90849 w 359500"/>
                <a:gd name="connsiteY2" fmla="*/ 8229 h 331667"/>
                <a:gd name="connsiteX3" fmla="*/ 69279 w 359500"/>
                <a:gd name="connsiteY3" fmla="*/ 14955 h 331667"/>
                <a:gd name="connsiteX4" fmla="*/ 7120 w 359500"/>
                <a:gd name="connsiteY4" fmla="*/ 78969 h 331667"/>
                <a:gd name="connsiteX5" fmla="*/ 8512 w 359500"/>
                <a:gd name="connsiteY5" fmla="*/ 165481 h 331667"/>
                <a:gd name="connsiteX6" fmla="*/ 190349 w 359500"/>
                <a:gd name="connsiteY6" fmla="*/ 325749 h 331667"/>
                <a:gd name="connsiteX7" fmla="*/ 324176 w 359500"/>
                <a:gd name="connsiteY7" fmla="*/ 287479 h 331667"/>
                <a:gd name="connsiteX8" fmla="*/ 281964 w 359500"/>
                <a:gd name="connsiteY8" fmla="*/ 47890 h 33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00" h="331667">
                  <a:moveTo>
                    <a:pt x="281964" y="47890"/>
                  </a:moveTo>
                  <a:cubicBezTo>
                    <a:pt x="247869" y="24000"/>
                    <a:pt x="215630" y="13563"/>
                    <a:pt x="176201" y="4054"/>
                  </a:cubicBezTo>
                  <a:cubicBezTo>
                    <a:pt x="150457" y="-2208"/>
                    <a:pt x="117058" y="-1513"/>
                    <a:pt x="90849" y="8229"/>
                  </a:cubicBezTo>
                  <a:cubicBezTo>
                    <a:pt x="83427" y="9620"/>
                    <a:pt x="76237" y="11940"/>
                    <a:pt x="69279" y="14955"/>
                  </a:cubicBezTo>
                  <a:cubicBezTo>
                    <a:pt x="40983" y="27016"/>
                    <a:pt x="18253" y="50209"/>
                    <a:pt x="7120" y="78969"/>
                  </a:cubicBezTo>
                  <a:cubicBezTo>
                    <a:pt x="-4708" y="109585"/>
                    <a:pt x="-70" y="135329"/>
                    <a:pt x="8512" y="165481"/>
                  </a:cubicBezTo>
                  <a:cubicBezTo>
                    <a:pt x="31010" y="244571"/>
                    <a:pt x="115898" y="302555"/>
                    <a:pt x="190349" y="325749"/>
                  </a:cubicBezTo>
                  <a:cubicBezTo>
                    <a:pt x="242303" y="341984"/>
                    <a:pt x="288690" y="328764"/>
                    <a:pt x="324176" y="287479"/>
                  </a:cubicBezTo>
                  <a:cubicBezTo>
                    <a:pt x="389118" y="210708"/>
                    <a:pt x="358735" y="101699"/>
                    <a:pt x="281964" y="47890"/>
                  </a:cubicBezTo>
                  <a:close/>
                </a:path>
              </a:pathLst>
            </a:custGeom>
            <a:solidFill>
              <a:srgbClr val="FFFFF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660D576-3A51-4EA9-BE66-8B09079D8EA7}"/>
                </a:ext>
              </a:extLst>
            </p:cNvPr>
            <p:cNvSpPr/>
            <p:nvPr/>
          </p:nvSpPr>
          <p:spPr>
            <a:xfrm>
              <a:off x="5744874" y="1690049"/>
              <a:ext cx="248171" cy="215700"/>
            </a:xfrm>
            <a:custGeom>
              <a:avLst/>
              <a:gdLst>
                <a:gd name="connsiteX0" fmla="*/ 95773 w 248171"/>
                <a:gd name="connsiteY0" fmla="*/ 0 h 215700"/>
                <a:gd name="connsiteX1" fmla="*/ 95077 w 248171"/>
                <a:gd name="connsiteY1" fmla="*/ 0 h 215700"/>
                <a:gd name="connsiteX2" fmla="*/ 97860 w 248171"/>
                <a:gd name="connsiteY2" fmla="*/ 1855 h 215700"/>
                <a:gd name="connsiteX3" fmla="*/ 100643 w 248171"/>
                <a:gd name="connsiteY3" fmla="*/ 3943 h 215700"/>
                <a:gd name="connsiteX4" fmla="*/ 107833 w 248171"/>
                <a:gd name="connsiteY4" fmla="*/ 56824 h 215700"/>
                <a:gd name="connsiteX5" fmla="*/ 54952 w 248171"/>
                <a:gd name="connsiteY5" fmla="*/ 64014 h 215700"/>
                <a:gd name="connsiteX6" fmla="*/ 52169 w 248171"/>
                <a:gd name="connsiteY6" fmla="*/ 61927 h 215700"/>
                <a:gd name="connsiteX7" fmla="*/ 43587 w 248171"/>
                <a:gd name="connsiteY7" fmla="*/ 10669 h 215700"/>
                <a:gd name="connsiteX8" fmla="*/ 16451 w 248171"/>
                <a:gd name="connsiteY8" fmla="*/ 34095 h 215700"/>
                <a:gd name="connsiteX9" fmla="*/ 6014 w 248171"/>
                <a:gd name="connsiteY9" fmla="*/ 119911 h 215700"/>
                <a:gd name="connsiteX10" fmla="*/ 54952 w 248171"/>
                <a:gd name="connsiteY10" fmla="*/ 179982 h 215700"/>
                <a:gd name="connsiteX11" fmla="*/ 231455 w 248171"/>
                <a:gd name="connsiteY11" fmla="*/ 177663 h 215700"/>
                <a:gd name="connsiteX12" fmla="*/ 230295 w 248171"/>
                <a:gd name="connsiteY12" fmla="*/ 72364 h 215700"/>
                <a:gd name="connsiteX13" fmla="*/ 95773 w 248171"/>
                <a:gd name="connsiteY13" fmla="*/ 0 h 21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171" h="215700">
                  <a:moveTo>
                    <a:pt x="95773" y="0"/>
                  </a:moveTo>
                  <a:cubicBezTo>
                    <a:pt x="95541" y="0"/>
                    <a:pt x="95309" y="0"/>
                    <a:pt x="95077" y="0"/>
                  </a:cubicBezTo>
                  <a:cubicBezTo>
                    <a:pt x="96005" y="696"/>
                    <a:pt x="96932" y="1160"/>
                    <a:pt x="97860" y="1855"/>
                  </a:cubicBezTo>
                  <a:lnTo>
                    <a:pt x="100643" y="3943"/>
                  </a:lnTo>
                  <a:cubicBezTo>
                    <a:pt x="117111" y="16468"/>
                    <a:pt x="120358" y="40357"/>
                    <a:pt x="107833" y="56824"/>
                  </a:cubicBezTo>
                  <a:cubicBezTo>
                    <a:pt x="95309" y="73292"/>
                    <a:pt x="71420" y="76539"/>
                    <a:pt x="54952" y="64014"/>
                  </a:cubicBezTo>
                  <a:lnTo>
                    <a:pt x="52169" y="61927"/>
                  </a:lnTo>
                  <a:cubicBezTo>
                    <a:pt x="36397" y="49866"/>
                    <a:pt x="32686" y="27136"/>
                    <a:pt x="43587" y="10669"/>
                  </a:cubicBezTo>
                  <a:cubicBezTo>
                    <a:pt x="33382" y="16004"/>
                    <a:pt x="24337" y="23657"/>
                    <a:pt x="16451" y="34095"/>
                  </a:cubicBezTo>
                  <a:cubicBezTo>
                    <a:pt x="-3264" y="60535"/>
                    <a:pt x="-3264" y="89759"/>
                    <a:pt x="6014" y="119911"/>
                  </a:cubicBezTo>
                  <a:cubicBezTo>
                    <a:pt x="13436" y="143800"/>
                    <a:pt x="31527" y="167689"/>
                    <a:pt x="54952" y="179982"/>
                  </a:cubicBezTo>
                  <a:cubicBezTo>
                    <a:pt x="109457" y="218251"/>
                    <a:pt x="183212" y="241445"/>
                    <a:pt x="231455" y="177663"/>
                  </a:cubicBezTo>
                  <a:cubicBezTo>
                    <a:pt x="255576" y="145888"/>
                    <a:pt x="252561" y="104139"/>
                    <a:pt x="230295" y="72364"/>
                  </a:cubicBezTo>
                  <a:cubicBezTo>
                    <a:pt x="197824" y="26673"/>
                    <a:pt x="152365" y="696"/>
                    <a:pt x="95773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3A4CE0-ED1D-4CFB-8A2B-45EC830F4517}"/>
                </a:ext>
              </a:extLst>
            </p:cNvPr>
            <p:cNvSpPr/>
            <p:nvPr/>
          </p:nvSpPr>
          <p:spPr>
            <a:xfrm>
              <a:off x="6220392" y="1338000"/>
              <a:ext cx="229616" cy="262087"/>
            </a:xfrm>
            <a:custGeom>
              <a:avLst/>
              <a:gdLst>
                <a:gd name="connsiteX0" fmla="*/ 222591 w 229616"/>
                <a:gd name="connsiteY0" fmla="*/ 19222 h 262087"/>
                <a:gd name="connsiteX1" fmla="*/ 80879 w 229616"/>
                <a:gd name="connsiteY1" fmla="*/ 27572 h 262087"/>
                <a:gd name="connsiteX2" fmla="*/ 80415 w 229616"/>
                <a:gd name="connsiteY2" fmla="*/ 107358 h 262087"/>
                <a:gd name="connsiteX3" fmla="*/ 7123 w 229616"/>
                <a:gd name="connsiteY3" fmla="*/ 143772 h 262087"/>
                <a:gd name="connsiteX4" fmla="*/ 58149 w 229616"/>
                <a:gd name="connsiteY4" fmla="*/ 260667 h 262087"/>
                <a:gd name="connsiteX5" fmla="*/ 76936 w 229616"/>
                <a:gd name="connsiteY5" fmla="*/ 235618 h 262087"/>
                <a:gd name="connsiteX6" fmla="*/ 35187 w 229616"/>
                <a:gd name="connsiteY6" fmla="*/ 157456 h 262087"/>
                <a:gd name="connsiteX7" fmla="*/ 128194 w 229616"/>
                <a:gd name="connsiteY7" fmla="*/ 149338 h 262087"/>
                <a:gd name="connsiteX8" fmla="*/ 143269 w 229616"/>
                <a:gd name="connsiteY8" fmla="*/ 122202 h 262087"/>
                <a:gd name="connsiteX9" fmla="*/ 104768 w 229616"/>
                <a:gd name="connsiteY9" fmla="*/ 47519 h 262087"/>
                <a:gd name="connsiteX10" fmla="*/ 211226 w 229616"/>
                <a:gd name="connsiteY10" fmla="*/ 48446 h 262087"/>
                <a:gd name="connsiteX11" fmla="*/ 222591 w 229616"/>
                <a:gd name="connsiteY11" fmla="*/ 19222 h 2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616" h="262087">
                  <a:moveTo>
                    <a:pt x="222591" y="19222"/>
                  </a:moveTo>
                  <a:cubicBezTo>
                    <a:pt x="180147" y="-3971"/>
                    <a:pt x="117061" y="-11625"/>
                    <a:pt x="80879" y="27572"/>
                  </a:cubicBezTo>
                  <a:cubicBezTo>
                    <a:pt x="56525" y="54013"/>
                    <a:pt x="63020" y="83237"/>
                    <a:pt x="80415" y="107358"/>
                  </a:cubicBezTo>
                  <a:cubicBezTo>
                    <a:pt x="50959" y="106198"/>
                    <a:pt x="22895" y="115012"/>
                    <a:pt x="7123" y="143772"/>
                  </a:cubicBezTo>
                  <a:cubicBezTo>
                    <a:pt x="-16998" y="187376"/>
                    <a:pt x="25214" y="237242"/>
                    <a:pt x="58149" y="260667"/>
                  </a:cubicBezTo>
                  <a:cubicBezTo>
                    <a:pt x="74616" y="272264"/>
                    <a:pt x="93403" y="247215"/>
                    <a:pt x="76936" y="235618"/>
                  </a:cubicBezTo>
                  <a:cubicBezTo>
                    <a:pt x="53974" y="219383"/>
                    <a:pt x="22431" y="188999"/>
                    <a:pt x="35187" y="157456"/>
                  </a:cubicBezTo>
                  <a:cubicBezTo>
                    <a:pt x="48872" y="124289"/>
                    <a:pt x="105464" y="140757"/>
                    <a:pt x="128194" y="149338"/>
                  </a:cubicBezTo>
                  <a:cubicBezTo>
                    <a:pt x="144197" y="155137"/>
                    <a:pt x="158809" y="131711"/>
                    <a:pt x="143269" y="122202"/>
                  </a:cubicBezTo>
                  <a:cubicBezTo>
                    <a:pt x="122163" y="109445"/>
                    <a:pt x="76704" y="75583"/>
                    <a:pt x="104768" y="47519"/>
                  </a:cubicBezTo>
                  <a:cubicBezTo>
                    <a:pt x="133064" y="19686"/>
                    <a:pt x="180843" y="31747"/>
                    <a:pt x="211226" y="48446"/>
                  </a:cubicBezTo>
                  <a:cubicBezTo>
                    <a:pt x="228853" y="58188"/>
                    <a:pt x="239987" y="28732"/>
                    <a:pt x="222591" y="1922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045490-2C65-4C40-809A-24A11F109937}"/>
                </a:ext>
              </a:extLst>
            </p:cNvPr>
            <p:cNvSpPr/>
            <p:nvPr/>
          </p:nvSpPr>
          <p:spPr>
            <a:xfrm>
              <a:off x="6342260" y="1384732"/>
              <a:ext cx="74219" cy="57984"/>
            </a:xfrm>
            <a:custGeom>
              <a:avLst/>
              <a:gdLst>
                <a:gd name="connsiteX0" fmla="*/ 52017 w 74219"/>
                <a:gd name="connsiteY0" fmla="*/ 4729 h 57983"/>
                <a:gd name="connsiteX1" fmla="*/ 13748 w 74219"/>
                <a:gd name="connsiteY1" fmla="*/ 2873 h 57983"/>
                <a:gd name="connsiteX2" fmla="*/ 4934 w 74219"/>
                <a:gd name="connsiteY2" fmla="*/ 10527 h 57983"/>
                <a:gd name="connsiteX3" fmla="*/ 4006 w 74219"/>
                <a:gd name="connsiteY3" fmla="*/ 34880 h 57983"/>
                <a:gd name="connsiteX4" fmla="*/ 42739 w 74219"/>
                <a:gd name="connsiteY4" fmla="*/ 59466 h 57983"/>
                <a:gd name="connsiteX5" fmla="*/ 76370 w 74219"/>
                <a:gd name="connsiteY5" fmla="*/ 31401 h 57983"/>
                <a:gd name="connsiteX6" fmla="*/ 52017 w 74219"/>
                <a:gd name="connsiteY6" fmla="*/ 4729 h 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19" h="57983">
                  <a:moveTo>
                    <a:pt x="52017" y="4729"/>
                  </a:moveTo>
                  <a:cubicBezTo>
                    <a:pt x="40188" y="-838"/>
                    <a:pt x="26040" y="-1533"/>
                    <a:pt x="13748" y="2873"/>
                  </a:cubicBezTo>
                  <a:cubicBezTo>
                    <a:pt x="9805" y="4265"/>
                    <a:pt x="6789" y="7048"/>
                    <a:pt x="4934" y="10527"/>
                  </a:cubicBezTo>
                  <a:cubicBezTo>
                    <a:pt x="-864" y="17253"/>
                    <a:pt x="-2024" y="28154"/>
                    <a:pt x="4006" y="34880"/>
                  </a:cubicBezTo>
                  <a:cubicBezTo>
                    <a:pt x="14211" y="46245"/>
                    <a:pt x="26968" y="57146"/>
                    <a:pt x="42739" y="59466"/>
                  </a:cubicBezTo>
                  <a:cubicBezTo>
                    <a:pt x="59671" y="61785"/>
                    <a:pt x="77994" y="49724"/>
                    <a:pt x="76370" y="31401"/>
                  </a:cubicBezTo>
                  <a:cubicBezTo>
                    <a:pt x="75210" y="18413"/>
                    <a:pt x="62686" y="9831"/>
                    <a:pt x="52017" y="4729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5B42ECE-3EF5-481E-9D39-9B2F88FA2E71}"/>
                </a:ext>
              </a:extLst>
            </p:cNvPr>
            <p:cNvSpPr/>
            <p:nvPr/>
          </p:nvSpPr>
          <p:spPr>
            <a:xfrm>
              <a:off x="6269677" y="1494168"/>
              <a:ext cx="71900" cy="62623"/>
            </a:xfrm>
            <a:custGeom>
              <a:avLst/>
              <a:gdLst>
                <a:gd name="connsiteX0" fmla="*/ 55483 w 71900"/>
                <a:gd name="connsiteY0" fmla="*/ 10797 h 62622"/>
                <a:gd name="connsiteX1" fmla="*/ 18605 w 71900"/>
                <a:gd name="connsiteY1" fmla="*/ 360 h 62622"/>
                <a:gd name="connsiteX2" fmla="*/ 8168 w 71900"/>
                <a:gd name="connsiteY2" fmla="*/ 5926 h 62622"/>
                <a:gd name="connsiteX3" fmla="*/ 1906 w 71900"/>
                <a:gd name="connsiteY3" fmla="*/ 29583 h 62622"/>
                <a:gd name="connsiteX4" fmla="*/ 34145 w 71900"/>
                <a:gd name="connsiteY4" fmla="*/ 62054 h 62622"/>
                <a:gd name="connsiteX5" fmla="*/ 73110 w 71900"/>
                <a:gd name="connsiteY5" fmla="*/ 42108 h 62622"/>
                <a:gd name="connsiteX6" fmla="*/ 55483 w 71900"/>
                <a:gd name="connsiteY6" fmla="*/ 10797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0" h="62622">
                  <a:moveTo>
                    <a:pt x="55483" y="10797"/>
                  </a:moveTo>
                  <a:cubicBezTo>
                    <a:pt x="45046" y="2679"/>
                    <a:pt x="31594" y="-1264"/>
                    <a:pt x="18605" y="360"/>
                  </a:cubicBezTo>
                  <a:cubicBezTo>
                    <a:pt x="14430" y="823"/>
                    <a:pt x="10951" y="2911"/>
                    <a:pt x="8168" y="5926"/>
                  </a:cubicBezTo>
                  <a:cubicBezTo>
                    <a:pt x="1210" y="11029"/>
                    <a:pt x="-2501" y="21466"/>
                    <a:pt x="1906" y="29583"/>
                  </a:cubicBezTo>
                  <a:cubicBezTo>
                    <a:pt x="9328" y="43036"/>
                    <a:pt x="19301" y="56488"/>
                    <a:pt x="34145" y="62054"/>
                  </a:cubicBezTo>
                  <a:cubicBezTo>
                    <a:pt x="50148" y="68085"/>
                    <a:pt x="70559" y="60199"/>
                    <a:pt x="73110" y="42108"/>
                  </a:cubicBezTo>
                  <a:cubicBezTo>
                    <a:pt x="75198" y="29352"/>
                    <a:pt x="64992" y="18219"/>
                    <a:pt x="55483" y="10797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0E607F3-0286-414E-8673-B5D4F5409001}"/>
                </a:ext>
              </a:extLst>
            </p:cNvPr>
            <p:cNvSpPr/>
            <p:nvPr/>
          </p:nvSpPr>
          <p:spPr>
            <a:xfrm>
              <a:off x="6220451" y="1164878"/>
              <a:ext cx="498661" cy="679571"/>
            </a:xfrm>
            <a:custGeom>
              <a:avLst/>
              <a:gdLst>
                <a:gd name="connsiteX0" fmla="*/ 453308 w 498661"/>
                <a:gd name="connsiteY0" fmla="*/ 19552 h 679571"/>
                <a:gd name="connsiteX1" fmla="*/ 472327 w 498661"/>
                <a:gd name="connsiteY1" fmla="*/ 130417 h 679571"/>
                <a:gd name="connsiteX2" fmla="*/ 447973 w 498661"/>
                <a:gd name="connsiteY2" fmla="*/ 253343 h 679571"/>
                <a:gd name="connsiteX3" fmla="*/ 322960 w 498661"/>
                <a:gd name="connsiteY3" fmla="*/ 467187 h 679571"/>
                <a:gd name="connsiteX4" fmla="*/ 175449 w 498661"/>
                <a:gd name="connsiteY4" fmla="*/ 601246 h 679571"/>
                <a:gd name="connsiteX5" fmla="*/ 18893 w 498661"/>
                <a:gd name="connsiteY5" fmla="*/ 649257 h 679571"/>
                <a:gd name="connsiteX6" fmla="*/ 8687 w 498661"/>
                <a:gd name="connsiteY6" fmla="*/ 675234 h 679571"/>
                <a:gd name="connsiteX7" fmla="*/ 177073 w 498661"/>
                <a:gd name="connsiteY7" fmla="*/ 633253 h 679571"/>
                <a:gd name="connsiteX8" fmla="*/ 336876 w 498661"/>
                <a:gd name="connsiteY8" fmla="*/ 492932 h 679571"/>
                <a:gd name="connsiteX9" fmla="*/ 473486 w 498661"/>
                <a:gd name="connsiteY9" fmla="*/ 263316 h 679571"/>
                <a:gd name="connsiteX10" fmla="*/ 499695 w 498661"/>
                <a:gd name="connsiteY10" fmla="*/ 127170 h 679571"/>
                <a:gd name="connsiteX11" fmla="*/ 478589 w 498661"/>
                <a:gd name="connsiteY11" fmla="*/ 8419 h 679571"/>
                <a:gd name="connsiteX12" fmla="*/ 453308 w 498661"/>
                <a:gd name="connsiteY12" fmla="*/ 19552 h 67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661" h="679571">
                  <a:moveTo>
                    <a:pt x="453308" y="19552"/>
                  </a:moveTo>
                  <a:cubicBezTo>
                    <a:pt x="464905" y="55734"/>
                    <a:pt x="473023" y="92380"/>
                    <a:pt x="472327" y="130417"/>
                  </a:cubicBezTo>
                  <a:cubicBezTo>
                    <a:pt x="471631" y="171933"/>
                    <a:pt x="460962" y="214146"/>
                    <a:pt x="447973" y="253343"/>
                  </a:cubicBezTo>
                  <a:cubicBezTo>
                    <a:pt x="421997" y="332665"/>
                    <a:pt x="376769" y="403869"/>
                    <a:pt x="322960" y="467187"/>
                  </a:cubicBezTo>
                  <a:cubicBezTo>
                    <a:pt x="279820" y="517981"/>
                    <a:pt x="230418" y="563441"/>
                    <a:pt x="175449" y="601246"/>
                  </a:cubicBezTo>
                  <a:cubicBezTo>
                    <a:pt x="133469" y="630006"/>
                    <a:pt x="71774" y="667348"/>
                    <a:pt x="18893" y="649257"/>
                  </a:cubicBezTo>
                  <a:cubicBezTo>
                    <a:pt x="1961" y="643458"/>
                    <a:pt x="-8244" y="669435"/>
                    <a:pt x="8687" y="675234"/>
                  </a:cubicBezTo>
                  <a:cubicBezTo>
                    <a:pt x="66903" y="695412"/>
                    <a:pt x="128598" y="663869"/>
                    <a:pt x="177073" y="633253"/>
                  </a:cubicBezTo>
                  <a:cubicBezTo>
                    <a:pt x="237376" y="595448"/>
                    <a:pt x="290025" y="546046"/>
                    <a:pt x="336876" y="492932"/>
                  </a:cubicBezTo>
                  <a:cubicBezTo>
                    <a:pt x="396484" y="425903"/>
                    <a:pt x="444726" y="348436"/>
                    <a:pt x="473486" y="263316"/>
                  </a:cubicBezTo>
                  <a:cubicBezTo>
                    <a:pt x="488098" y="219944"/>
                    <a:pt x="498767" y="173093"/>
                    <a:pt x="499695" y="127170"/>
                  </a:cubicBezTo>
                  <a:cubicBezTo>
                    <a:pt x="500391" y="86349"/>
                    <a:pt x="490881" y="46920"/>
                    <a:pt x="478589" y="8419"/>
                  </a:cubicBezTo>
                  <a:cubicBezTo>
                    <a:pt x="473486" y="-8512"/>
                    <a:pt x="447741" y="2621"/>
                    <a:pt x="453308" y="1955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7F1F34F-7595-4D0C-B92F-2E069D56E36E}"/>
                </a:ext>
              </a:extLst>
            </p:cNvPr>
            <p:cNvSpPr/>
            <p:nvPr/>
          </p:nvSpPr>
          <p:spPr>
            <a:xfrm>
              <a:off x="6101685" y="1738256"/>
              <a:ext cx="236574" cy="236574"/>
            </a:xfrm>
            <a:custGeom>
              <a:avLst/>
              <a:gdLst>
                <a:gd name="connsiteX0" fmla="*/ 99622 w 236574"/>
                <a:gd name="connsiteY0" fmla="*/ 1196 h 236574"/>
                <a:gd name="connsiteX1" fmla="*/ 23083 w 236574"/>
                <a:gd name="connsiteY1" fmla="*/ 46887 h 236574"/>
                <a:gd name="connsiteX2" fmla="*/ 1281 w 236574"/>
                <a:gd name="connsiteY2" fmla="*/ 133399 h 236574"/>
                <a:gd name="connsiteX3" fmla="*/ 46972 w 236574"/>
                <a:gd name="connsiteY3" fmla="*/ 209938 h 236574"/>
                <a:gd name="connsiteX4" fmla="*/ 52539 w 236574"/>
                <a:gd name="connsiteY4" fmla="*/ 214113 h 236574"/>
                <a:gd name="connsiteX5" fmla="*/ 139051 w 236574"/>
                <a:gd name="connsiteY5" fmla="*/ 235915 h 236574"/>
                <a:gd name="connsiteX6" fmla="*/ 215589 w 236574"/>
                <a:gd name="connsiteY6" fmla="*/ 190223 h 236574"/>
                <a:gd name="connsiteX7" fmla="*/ 237391 w 236574"/>
                <a:gd name="connsiteY7" fmla="*/ 103711 h 236574"/>
                <a:gd name="connsiteX8" fmla="*/ 191700 w 236574"/>
                <a:gd name="connsiteY8" fmla="*/ 27173 h 236574"/>
                <a:gd name="connsiteX9" fmla="*/ 186134 w 236574"/>
                <a:gd name="connsiteY9" fmla="*/ 22998 h 236574"/>
                <a:gd name="connsiteX10" fmla="*/ 99622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99622" y="1196"/>
                  </a:moveTo>
                  <a:cubicBezTo>
                    <a:pt x="69238" y="5603"/>
                    <a:pt x="41406" y="22070"/>
                    <a:pt x="23083" y="46887"/>
                  </a:cubicBezTo>
                  <a:cubicBezTo>
                    <a:pt x="4760" y="71472"/>
                    <a:pt x="-3358" y="103015"/>
                    <a:pt x="1281" y="133399"/>
                  </a:cubicBezTo>
                  <a:cubicBezTo>
                    <a:pt x="5688" y="164015"/>
                    <a:pt x="22387" y="191383"/>
                    <a:pt x="46972" y="209938"/>
                  </a:cubicBezTo>
                  <a:lnTo>
                    <a:pt x="52539" y="214113"/>
                  </a:lnTo>
                  <a:cubicBezTo>
                    <a:pt x="76892" y="232668"/>
                    <a:pt x="108667" y="240321"/>
                    <a:pt x="139051" y="235915"/>
                  </a:cubicBezTo>
                  <a:cubicBezTo>
                    <a:pt x="169434" y="231508"/>
                    <a:pt x="197266" y="214808"/>
                    <a:pt x="215589" y="190223"/>
                  </a:cubicBezTo>
                  <a:cubicBezTo>
                    <a:pt x="233912" y="165638"/>
                    <a:pt x="241798" y="134095"/>
                    <a:pt x="237391" y="103711"/>
                  </a:cubicBezTo>
                  <a:cubicBezTo>
                    <a:pt x="232985" y="73096"/>
                    <a:pt x="216285" y="45727"/>
                    <a:pt x="191700" y="27173"/>
                  </a:cubicBezTo>
                  <a:lnTo>
                    <a:pt x="186134" y="22998"/>
                  </a:lnTo>
                  <a:cubicBezTo>
                    <a:pt x="161780" y="4675"/>
                    <a:pt x="130005" y="-3211"/>
                    <a:pt x="99622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4BF5D7A-950F-4FA7-8407-4C07312BBA2B}"/>
                </a:ext>
              </a:extLst>
            </p:cNvPr>
            <p:cNvSpPr/>
            <p:nvPr/>
          </p:nvSpPr>
          <p:spPr>
            <a:xfrm>
              <a:off x="6583713" y="987713"/>
              <a:ext cx="236574" cy="236574"/>
            </a:xfrm>
            <a:custGeom>
              <a:avLst/>
              <a:gdLst>
                <a:gd name="connsiteX0" fmla="*/ 103730 w 236574"/>
                <a:gd name="connsiteY0" fmla="*/ 1196 h 236574"/>
                <a:gd name="connsiteX1" fmla="*/ 27192 w 236574"/>
                <a:gd name="connsiteY1" fmla="*/ 46887 h 236574"/>
                <a:gd name="connsiteX2" fmla="*/ 23017 w 236574"/>
                <a:gd name="connsiteY2" fmla="*/ 52454 h 236574"/>
                <a:gd name="connsiteX3" fmla="*/ 1215 w 236574"/>
                <a:gd name="connsiteY3" fmla="*/ 138966 h 236574"/>
                <a:gd name="connsiteX4" fmla="*/ 46906 w 236574"/>
                <a:gd name="connsiteY4" fmla="*/ 215504 h 236574"/>
                <a:gd name="connsiteX5" fmla="*/ 133418 w 236574"/>
                <a:gd name="connsiteY5" fmla="*/ 237306 h 236574"/>
                <a:gd name="connsiteX6" fmla="*/ 209957 w 236574"/>
                <a:gd name="connsiteY6" fmla="*/ 191615 h 236574"/>
                <a:gd name="connsiteX7" fmla="*/ 214132 w 236574"/>
                <a:gd name="connsiteY7" fmla="*/ 186048 h 236574"/>
                <a:gd name="connsiteX8" fmla="*/ 235934 w 236574"/>
                <a:gd name="connsiteY8" fmla="*/ 99536 h 236574"/>
                <a:gd name="connsiteX9" fmla="*/ 190242 w 236574"/>
                <a:gd name="connsiteY9" fmla="*/ 22998 h 236574"/>
                <a:gd name="connsiteX10" fmla="*/ 103730 w 236574"/>
                <a:gd name="connsiteY10" fmla="*/ 1196 h 23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74" h="236574">
                  <a:moveTo>
                    <a:pt x="103730" y="1196"/>
                  </a:moveTo>
                  <a:cubicBezTo>
                    <a:pt x="73115" y="5603"/>
                    <a:pt x="45746" y="22302"/>
                    <a:pt x="27192" y="46887"/>
                  </a:cubicBezTo>
                  <a:lnTo>
                    <a:pt x="23017" y="52454"/>
                  </a:lnTo>
                  <a:cubicBezTo>
                    <a:pt x="4462" y="76807"/>
                    <a:pt x="-3192" y="108582"/>
                    <a:pt x="1215" y="138966"/>
                  </a:cubicBezTo>
                  <a:cubicBezTo>
                    <a:pt x="5622" y="169349"/>
                    <a:pt x="22089" y="197181"/>
                    <a:pt x="46906" y="215504"/>
                  </a:cubicBezTo>
                  <a:cubicBezTo>
                    <a:pt x="71491" y="233827"/>
                    <a:pt x="103035" y="241945"/>
                    <a:pt x="133418" y="237306"/>
                  </a:cubicBezTo>
                  <a:cubicBezTo>
                    <a:pt x="164034" y="232899"/>
                    <a:pt x="191402" y="216200"/>
                    <a:pt x="209957" y="191615"/>
                  </a:cubicBezTo>
                  <a:lnTo>
                    <a:pt x="214132" y="186048"/>
                  </a:lnTo>
                  <a:cubicBezTo>
                    <a:pt x="232687" y="161695"/>
                    <a:pt x="240340" y="129920"/>
                    <a:pt x="235934" y="99536"/>
                  </a:cubicBezTo>
                  <a:cubicBezTo>
                    <a:pt x="231527" y="69153"/>
                    <a:pt x="215059" y="41321"/>
                    <a:pt x="190242" y="22998"/>
                  </a:cubicBezTo>
                  <a:cubicBezTo>
                    <a:pt x="165657" y="4675"/>
                    <a:pt x="134114" y="-3211"/>
                    <a:pt x="103730" y="1196"/>
                  </a:cubicBezTo>
                  <a:close/>
                </a:path>
              </a:pathLst>
            </a:custGeom>
            <a:solidFill>
              <a:srgbClr val="FF3E5F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59361C7-408A-4490-8922-BDF91D5C0983}"/>
                </a:ext>
              </a:extLst>
            </p:cNvPr>
            <p:cNvSpPr/>
            <p:nvPr/>
          </p:nvSpPr>
          <p:spPr>
            <a:xfrm>
              <a:off x="5493974" y="1504071"/>
              <a:ext cx="113648" cy="299197"/>
            </a:xfrm>
            <a:custGeom>
              <a:avLst/>
              <a:gdLst>
                <a:gd name="connsiteX0" fmla="*/ 33096 w 113648"/>
                <a:gd name="connsiteY0" fmla="*/ 13882 h 299196"/>
                <a:gd name="connsiteX1" fmla="*/ 55825 w 113648"/>
                <a:gd name="connsiteY1" fmla="*/ 289189 h 299196"/>
                <a:gd name="connsiteX2" fmla="*/ 108011 w 113648"/>
                <a:gd name="connsiteY2" fmla="*/ 248601 h 299196"/>
                <a:gd name="connsiteX3" fmla="*/ 85977 w 113648"/>
                <a:gd name="connsiteY3" fmla="*/ 53311 h 299196"/>
                <a:gd name="connsiteX4" fmla="*/ 33096 w 113648"/>
                <a:gd name="connsiteY4" fmla="*/ 13882 h 2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8" h="299196">
                  <a:moveTo>
                    <a:pt x="33096" y="13882"/>
                  </a:moveTo>
                  <a:cubicBezTo>
                    <a:pt x="-21409" y="95987"/>
                    <a:pt x="-4942" y="214738"/>
                    <a:pt x="55825" y="289189"/>
                  </a:cubicBezTo>
                  <a:cubicBezTo>
                    <a:pt x="82730" y="322356"/>
                    <a:pt x="134915" y="281536"/>
                    <a:pt x="108011" y="248601"/>
                  </a:cubicBezTo>
                  <a:cubicBezTo>
                    <a:pt x="66726" y="197807"/>
                    <a:pt x="47708" y="111063"/>
                    <a:pt x="85977" y="53311"/>
                  </a:cubicBezTo>
                  <a:cubicBezTo>
                    <a:pt x="109403" y="18057"/>
                    <a:pt x="56521" y="-21604"/>
                    <a:pt x="33096" y="1388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F5BE965-23F9-40C2-8806-C98141ED312D}"/>
                </a:ext>
              </a:extLst>
            </p:cNvPr>
            <p:cNvSpPr/>
            <p:nvPr/>
          </p:nvSpPr>
          <p:spPr>
            <a:xfrm>
              <a:off x="6136230" y="503032"/>
              <a:ext cx="255129" cy="204103"/>
            </a:xfrm>
            <a:custGeom>
              <a:avLst/>
              <a:gdLst>
                <a:gd name="connsiteX0" fmla="*/ 226735 w 255129"/>
                <a:gd name="connsiteY0" fmla="*/ 203 h 204103"/>
                <a:gd name="connsiteX1" fmla="*/ 2222 w 255129"/>
                <a:gd name="connsiteY1" fmla="*/ 161399 h 204103"/>
                <a:gd name="connsiteX2" fmla="*/ 63917 w 255129"/>
                <a:gd name="connsiteY2" fmla="*/ 185288 h 204103"/>
                <a:gd name="connsiteX3" fmla="*/ 220009 w 255129"/>
                <a:gd name="connsiteY3" fmla="*/ 66073 h 204103"/>
                <a:gd name="connsiteX4" fmla="*/ 226735 w 255129"/>
                <a:gd name="connsiteY4" fmla="*/ 203 h 2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29" h="204103">
                  <a:moveTo>
                    <a:pt x="226735" y="203"/>
                  </a:moveTo>
                  <a:cubicBezTo>
                    <a:pt x="128163" y="-4435"/>
                    <a:pt x="34925" y="70944"/>
                    <a:pt x="2222" y="161399"/>
                  </a:cubicBezTo>
                  <a:cubicBezTo>
                    <a:pt x="-12390" y="201523"/>
                    <a:pt x="49305" y="225413"/>
                    <a:pt x="63917" y="185288"/>
                  </a:cubicBezTo>
                  <a:cubicBezTo>
                    <a:pt x="86182" y="123825"/>
                    <a:pt x="151124" y="62826"/>
                    <a:pt x="220009" y="66073"/>
                  </a:cubicBezTo>
                  <a:cubicBezTo>
                    <a:pt x="262453" y="67928"/>
                    <a:pt x="269412" y="2291"/>
                    <a:pt x="226735" y="203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C18C92E-8BC7-4B1B-BEDC-51E055A89A10}"/>
                </a:ext>
              </a:extLst>
            </p:cNvPr>
            <p:cNvSpPr/>
            <p:nvPr/>
          </p:nvSpPr>
          <p:spPr>
            <a:xfrm>
              <a:off x="7064976" y="1730137"/>
              <a:ext cx="579839" cy="431400"/>
            </a:xfrm>
            <a:custGeom>
              <a:avLst/>
              <a:gdLst>
                <a:gd name="connsiteX0" fmla="*/ 267480 w 579838"/>
                <a:gd name="connsiteY0" fmla="*/ 2357 h 431400"/>
                <a:gd name="connsiteX1" fmla="*/ 104893 w 579838"/>
                <a:gd name="connsiteY1" fmla="*/ 16969 h 431400"/>
                <a:gd name="connsiteX2" fmla="*/ 10727 w 579838"/>
                <a:gd name="connsiteY2" fmla="*/ 107656 h 431400"/>
                <a:gd name="connsiteX3" fmla="*/ 11191 w 579838"/>
                <a:gd name="connsiteY3" fmla="*/ 188137 h 431400"/>
                <a:gd name="connsiteX4" fmla="*/ 108140 w 579838"/>
                <a:gd name="connsiteY4" fmla="*/ 309904 h 431400"/>
                <a:gd name="connsiteX5" fmla="*/ 275829 w 579838"/>
                <a:gd name="connsiteY5" fmla="*/ 407548 h 431400"/>
                <a:gd name="connsiteX6" fmla="*/ 385303 w 579838"/>
                <a:gd name="connsiteY6" fmla="*/ 431438 h 431400"/>
                <a:gd name="connsiteX7" fmla="*/ 500575 w 579838"/>
                <a:gd name="connsiteY7" fmla="*/ 403142 h 431400"/>
                <a:gd name="connsiteX8" fmla="*/ 533278 w 579838"/>
                <a:gd name="connsiteY8" fmla="*/ 369047 h 431400"/>
                <a:gd name="connsiteX9" fmla="*/ 546498 w 579838"/>
                <a:gd name="connsiteY9" fmla="*/ 356987 h 431400"/>
                <a:gd name="connsiteX10" fmla="*/ 564357 w 579838"/>
                <a:gd name="connsiteY10" fmla="*/ 186050 h 431400"/>
                <a:gd name="connsiteX11" fmla="*/ 419398 w 579838"/>
                <a:gd name="connsiteY11" fmla="*/ 41322 h 431400"/>
                <a:gd name="connsiteX12" fmla="*/ 267480 w 579838"/>
                <a:gd name="connsiteY12" fmla="*/ 2357 h 43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838" h="431400">
                  <a:moveTo>
                    <a:pt x="267480" y="2357"/>
                  </a:moveTo>
                  <a:cubicBezTo>
                    <a:pt x="213207" y="-2282"/>
                    <a:pt x="156846" y="-1354"/>
                    <a:pt x="104893" y="16969"/>
                  </a:cubicBezTo>
                  <a:cubicBezTo>
                    <a:pt x="59434" y="32973"/>
                    <a:pt x="24411" y="64748"/>
                    <a:pt x="10727" y="107656"/>
                  </a:cubicBezTo>
                  <a:cubicBezTo>
                    <a:pt x="-3421" y="131777"/>
                    <a:pt x="-3885" y="162856"/>
                    <a:pt x="11191" y="188137"/>
                  </a:cubicBezTo>
                  <a:cubicBezTo>
                    <a:pt x="27426" y="237076"/>
                    <a:pt x="70798" y="279984"/>
                    <a:pt x="108140" y="309904"/>
                  </a:cubicBezTo>
                  <a:cubicBezTo>
                    <a:pt x="157774" y="350028"/>
                    <a:pt x="216222" y="384123"/>
                    <a:pt x="275829" y="407548"/>
                  </a:cubicBezTo>
                  <a:cubicBezTo>
                    <a:pt x="312011" y="421928"/>
                    <a:pt x="346338" y="431206"/>
                    <a:pt x="385303" y="431438"/>
                  </a:cubicBezTo>
                  <a:cubicBezTo>
                    <a:pt x="424964" y="431670"/>
                    <a:pt x="466712" y="424944"/>
                    <a:pt x="500575" y="403142"/>
                  </a:cubicBezTo>
                  <a:cubicBezTo>
                    <a:pt x="514723" y="394096"/>
                    <a:pt x="525624" y="382268"/>
                    <a:pt x="533278" y="369047"/>
                  </a:cubicBezTo>
                  <a:cubicBezTo>
                    <a:pt x="537917" y="365336"/>
                    <a:pt x="542323" y="361393"/>
                    <a:pt x="546498" y="356987"/>
                  </a:cubicBezTo>
                  <a:cubicBezTo>
                    <a:pt x="589870" y="312687"/>
                    <a:pt x="590334" y="238931"/>
                    <a:pt x="564357" y="186050"/>
                  </a:cubicBezTo>
                  <a:cubicBezTo>
                    <a:pt x="533742" y="123659"/>
                    <a:pt x="482252" y="71474"/>
                    <a:pt x="419398" y="41322"/>
                  </a:cubicBezTo>
                  <a:cubicBezTo>
                    <a:pt x="372547" y="18825"/>
                    <a:pt x="318969" y="6764"/>
                    <a:pt x="267480" y="2357"/>
                  </a:cubicBezTo>
                  <a:close/>
                </a:path>
              </a:pathLst>
            </a:custGeom>
            <a:solidFill>
              <a:srgbClr val="F97D73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2C933C0-2411-485A-9FED-D483169EF4A0}"/>
                </a:ext>
              </a:extLst>
            </p:cNvPr>
            <p:cNvSpPr/>
            <p:nvPr/>
          </p:nvSpPr>
          <p:spPr>
            <a:xfrm>
              <a:off x="6384946" y="1855638"/>
              <a:ext cx="447636" cy="1199107"/>
            </a:xfrm>
            <a:custGeom>
              <a:avLst/>
              <a:gdLst>
                <a:gd name="connsiteX0" fmla="*/ 247297 w 447635"/>
                <a:gd name="connsiteY0" fmla="*/ 85134 h 1199106"/>
                <a:gd name="connsiteX1" fmla="*/ 301106 w 447635"/>
                <a:gd name="connsiteY1" fmla="*/ 620673 h 1199106"/>
                <a:gd name="connsiteX2" fmla="*/ 23943 w 447635"/>
                <a:gd name="connsiteY2" fmla="*/ 1092662 h 1199106"/>
                <a:gd name="connsiteX3" fmla="*/ 99786 w 447635"/>
                <a:gd name="connsiteY3" fmla="*/ 1187523 h 1199106"/>
                <a:gd name="connsiteX4" fmla="*/ 420089 w 447635"/>
                <a:gd name="connsiteY4" fmla="*/ 642475 h 1199106"/>
                <a:gd name="connsiteX5" fmla="*/ 359090 w 447635"/>
                <a:gd name="connsiteY5" fmla="*/ 36891 h 1199106"/>
                <a:gd name="connsiteX6" fmla="*/ 279304 w 447635"/>
                <a:gd name="connsiteY6" fmla="*/ 5116 h 1199106"/>
                <a:gd name="connsiteX7" fmla="*/ 247297 w 447635"/>
                <a:gd name="connsiteY7" fmla="*/ 85134 h 11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35" h="1199106">
                  <a:moveTo>
                    <a:pt x="247297" y="85134"/>
                  </a:moveTo>
                  <a:cubicBezTo>
                    <a:pt x="341463" y="244473"/>
                    <a:pt x="338216" y="443706"/>
                    <a:pt x="301106" y="620673"/>
                  </a:cubicBezTo>
                  <a:cubicBezTo>
                    <a:pt x="263533" y="799495"/>
                    <a:pt x="173774" y="984812"/>
                    <a:pt x="23943" y="1092662"/>
                  </a:cubicBezTo>
                  <a:cubicBezTo>
                    <a:pt x="-39607" y="1138585"/>
                    <a:pt x="36468" y="1233215"/>
                    <a:pt x="99786" y="1187523"/>
                  </a:cubicBezTo>
                  <a:cubicBezTo>
                    <a:pt x="276057" y="1060655"/>
                    <a:pt x="373238" y="848897"/>
                    <a:pt x="420089" y="642475"/>
                  </a:cubicBezTo>
                  <a:cubicBezTo>
                    <a:pt x="464389" y="447417"/>
                    <a:pt x="463693" y="213858"/>
                    <a:pt x="359090" y="36891"/>
                  </a:cubicBezTo>
                  <a:cubicBezTo>
                    <a:pt x="342159" y="8363"/>
                    <a:pt x="312471" y="-9264"/>
                    <a:pt x="279304" y="5116"/>
                  </a:cubicBezTo>
                  <a:cubicBezTo>
                    <a:pt x="251704" y="17177"/>
                    <a:pt x="230366" y="56606"/>
                    <a:pt x="247297" y="85134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4AD93BC-11E1-4365-89F9-B027DE2707AA}"/>
                </a:ext>
              </a:extLst>
            </p:cNvPr>
            <p:cNvSpPr/>
            <p:nvPr/>
          </p:nvSpPr>
          <p:spPr>
            <a:xfrm>
              <a:off x="6622733" y="1424019"/>
              <a:ext cx="201784" cy="201784"/>
            </a:xfrm>
            <a:custGeom>
              <a:avLst/>
              <a:gdLst>
                <a:gd name="connsiteX0" fmla="*/ 0 w 201783"/>
                <a:gd name="connsiteY0" fmla="*/ 134291 h 201783"/>
                <a:gd name="connsiteX1" fmla="*/ 25513 w 201783"/>
                <a:gd name="connsiteY1" fmla="*/ 140089 h 201783"/>
                <a:gd name="connsiteX2" fmla="*/ 79322 w 201783"/>
                <a:gd name="connsiteY2" fmla="*/ 179750 h 201783"/>
                <a:gd name="connsiteX3" fmla="*/ 164906 w 201783"/>
                <a:gd name="connsiteY3" fmla="*/ 194826 h 201783"/>
                <a:gd name="connsiteX4" fmla="*/ 194826 w 201783"/>
                <a:gd name="connsiteY4" fmla="*/ 98805 h 201783"/>
                <a:gd name="connsiteX5" fmla="*/ 92310 w 201783"/>
                <a:gd name="connsiteY5" fmla="*/ 13684 h 201783"/>
                <a:gd name="connsiteX6" fmla="*/ 57752 w 201783"/>
                <a:gd name="connsiteY6" fmla="*/ 0 h 201783"/>
                <a:gd name="connsiteX7" fmla="*/ 0 w 201783"/>
                <a:gd name="connsiteY7" fmla="*/ 134291 h 2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3" h="201783">
                  <a:moveTo>
                    <a:pt x="0" y="134291"/>
                  </a:moveTo>
                  <a:cubicBezTo>
                    <a:pt x="8582" y="136146"/>
                    <a:pt x="16931" y="138002"/>
                    <a:pt x="25513" y="140089"/>
                  </a:cubicBezTo>
                  <a:cubicBezTo>
                    <a:pt x="45691" y="147975"/>
                    <a:pt x="62854" y="162123"/>
                    <a:pt x="79322" y="179750"/>
                  </a:cubicBezTo>
                  <a:cubicBezTo>
                    <a:pt x="101124" y="203176"/>
                    <a:pt x="136378" y="209670"/>
                    <a:pt x="164906" y="194826"/>
                  </a:cubicBezTo>
                  <a:cubicBezTo>
                    <a:pt x="201552" y="175575"/>
                    <a:pt x="209670" y="134523"/>
                    <a:pt x="194826" y="98805"/>
                  </a:cubicBezTo>
                  <a:cubicBezTo>
                    <a:pt x="174879" y="50562"/>
                    <a:pt x="135914" y="28296"/>
                    <a:pt x="92310" y="13684"/>
                  </a:cubicBezTo>
                  <a:cubicBezTo>
                    <a:pt x="81177" y="8118"/>
                    <a:pt x="69581" y="3479"/>
                    <a:pt x="57752" y="0"/>
                  </a:cubicBezTo>
                  <a:cubicBezTo>
                    <a:pt x="48011" y="47779"/>
                    <a:pt x="31775" y="98573"/>
                    <a:pt x="0" y="134291"/>
                  </a:cubicBezTo>
                  <a:close/>
                </a:path>
              </a:pathLst>
            </a:custGeom>
            <a:solidFill>
              <a:srgbClr val="EB242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91E2A92-CA12-4B94-9DAB-D17DE223DF5E}"/>
                </a:ext>
              </a:extLst>
            </p:cNvPr>
            <p:cNvSpPr/>
            <p:nvPr/>
          </p:nvSpPr>
          <p:spPr>
            <a:xfrm>
              <a:off x="6414774" y="754885"/>
              <a:ext cx="257448" cy="313113"/>
            </a:xfrm>
            <a:custGeom>
              <a:avLst/>
              <a:gdLst>
                <a:gd name="connsiteX0" fmla="*/ 253651 w 257448"/>
                <a:gd name="connsiteY0" fmla="*/ 57520 h 313113"/>
                <a:gd name="connsiteX1" fmla="*/ 256898 w 257448"/>
                <a:gd name="connsiteY1" fmla="*/ 11597 h 313113"/>
                <a:gd name="connsiteX2" fmla="*/ 258522 w 257448"/>
                <a:gd name="connsiteY2" fmla="*/ 0 h 313113"/>
                <a:gd name="connsiteX3" fmla="*/ 253651 w 257448"/>
                <a:gd name="connsiteY3" fmla="*/ 464 h 313113"/>
                <a:gd name="connsiteX4" fmla="*/ 65551 w 257448"/>
                <a:gd name="connsiteY4" fmla="*/ 74451 h 313113"/>
                <a:gd name="connsiteX5" fmla="*/ 9655 w 257448"/>
                <a:gd name="connsiteY5" fmla="*/ 165834 h 313113"/>
                <a:gd name="connsiteX6" fmla="*/ 1305 w 257448"/>
                <a:gd name="connsiteY6" fmla="*/ 304763 h 313113"/>
                <a:gd name="connsiteX7" fmla="*/ 2697 w 257448"/>
                <a:gd name="connsiteY7" fmla="*/ 314737 h 313113"/>
                <a:gd name="connsiteX8" fmla="*/ 14525 w 257448"/>
                <a:gd name="connsiteY8" fmla="*/ 312649 h 313113"/>
                <a:gd name="connsiteX9" fmla="*/ 28441 w 257448"/>
                <a:gd name="connsiteY9" fmla="*/ 304763 h 313113"/>
                <a:gd name="connsiteX10" fmla="*/ 57897 w 257448"/>
                <a:gd name="connsiteY10" fmla="*/ 285513 h 313113"/>
                <a:gd name="connsiteX11" fmla="*/ 60217 w 257448"/>
                <a:gd name="connsiteY11" fmla="*/ 194130 h 313113"/>
                <a:gd name="connsiteX12" fmla="*/ 110083 w 257448"/>
                <a:gd name="connsiteY12" fmla="*/ 110865 h 313113"/>
                <a:gd name="connsiteX13" fmla="*/ 253651 w 257448"/>
                <a:gd name="connsiteY13" fmla="*/ 57520 h 3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448" h="313113">
                  <a:moveTo>
                    <a:pt x="253651" y="57520"/>
                  </a:moveTo>
                  <a:cubicBezTo>
                    <a:pt x="255043" y="42212"/>
                    <a:pt x="256202" y="26905"/>
                    <a:pt x="256898" y="11597"/>
                  </a:cubicBezTo>
                  <a:cubicBezTo>
                    <a:pt x="257130" y="7654"/>
                    <a:pt x="257826" y="3711"/>
                    <a:pt x="258522" y="0"/>
                  </a:cubicBezTo>
                  <a:cubicBezTo>
                    <a:pt x="256898" y="0"/>
                    <a:pt x="255274" y="232"/>
                    <a:pt x="253651" y="464"/>
                  </a:cubicBezTo>
                  <a:cubicBezTo>
                    <a:pt x="187317" y="9277"/>
                    <a:pt x="116809" y="28528"/>
                    <a:pt x="65551" y="74451"/>
                  </a:cubicBezTo>
                  <a:cubicBezTo>
                    <a:pt x="38415" y="98805"/>
                    <a:pt x="21483" y="132203"/>
                    <a:pt x="9655" y="165834"/>
                  </a:cubicBezTo>
                  <a:cubicBezTo>
                    <a:pt x="-6117" y="211525"/>
                    <a:pt x="2465" y="257912"/>
                    <a:pt x="1305" y="304763"/>
                  </a:cubicBezTo>
                  <a:cubicBezTo>
                    <a:pt x="1305" y="308474"/>
                    <a:pt x="1769" y="311721"/>
                    <a:pt x="2697" y="314737"/>
                  </a:cubicBezTo>
                  <a:cubicBezTo>
                    <a:pt x="6639" y="314041"/>
                    <a:pt x="10582" y="313345"/>
                    <a:pt x="14525" y="312649"/>
                  </a:cubicBezTo>
                  <a:cubicBezTo>
                    <a:pt x="19164" y="310098"/>
                    <a:pt x="23803" y="307547"/>
                    <a:pt x="28441" y="304763"/>
                  </a:cubicBezTo>
                  <a:cubicBezTo>
                    <a:pt x="38415" y="298501"/>
                    <a:pt x="48156" y="292007"/>
                    <a:pt x="57897" y="285513"/>
                  </a:cubicBezTo>
                  <a:cubicBezTo>
                    <a:pt x="56738" y="254897"/>
                    <a:pt x="53259" y="224282"/>
                    <a:pt x="60217" y="194130"/>
                  </a:cubicBezTo>
                  <a:cubicBezTo>
                    <a:pt x="67639" y="162123"/>
                    <a:pt x="85730" y="132667"/>
                    <a:pt x="110083" y="110865"/>
                  </a:cubicBezTo>
                  <a:cubicBezTo>
                    <a:pt x="147656" y="77235"/>
                    <a:pt x="204481" y="64942"/>
                    <a:pt x="253651" y="5752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262C744-6693-4ECF-8A49-FA17A7E35E8A}"/>
                </a:ext>
              </a:extLst>
            </p:cNvPr>
            <p:cNvSpPr/>
            <p:nvPr/>
          </p:nvSpPr>
          <p:spPr>
            <a:xfrm>
              <a:off x="6585347" y="668108"/>
              <a:ext cx="55665" cy="53345"/>
            </a:xfrm>
            <a:custGeom>
              <a:avLst/>
              <a:gdLst>
                <a:gd name="connsiteX0" fmla="*/ 44 w 55664"/>
                <a:gd name="connsiteY0" fmla="*/ 26242 h 53345"/>
                <a:gd name="connsiteX1" fmla="*/ 56869 w 55664"/>
                <a:gd name="connsiteY1" fmla="*/ 28793 h 53345"/>
                <a:gd name="connsiteX2" fmla="*/ 44 w 55664"/>
                <a:gd name="connsiteY2" fmla="*/ 26242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64" h="53345">
                  <a:moveTo>
                    <a:pt x="44" y="26242"/>
                  </a:moveTo>
                  <a:cubicBezTo>
                    <a:pt x="-1811" y="62888"/>
                    <a:pt x="55013" y="65439"/>
                    <a:pt x="56869" y="28793"/>
                  </a:cubicBezTo>
                  <a:cubicBezTo>
                    <a:pt x="58956" y="-7853"/>
                    <a:pt x="2132" y="-10404"/>
                    <a:pt x="44" y="26242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09C93D9-ABF7-4E39-B30F-C4AAB2DB6B80}"/>
                </a:ext>
              </a:extLst>
            </p:cNvPr>
            <p:cNvSpPr/>
            <p:nvPr/>
          </p:nvSpPr>
          <p:spPr>
            <a:xfrm>
              <a:off x="6505578" y="695018"/>
              <a:ext cx="60303" cy="55665"/>
            </a:xfrm>
            <a:custGeom>
              <a:avLst/>
              <a:gdLst>
                <a:gd name="connsiteX0" fmla="*/ 28 w 60303"/>
                <a:gd name="connsiteY0" fmla="*/ 27164 h 55664"/>
                <a:gd name="connsiteX1" fmla="*/ 27165 w 60303"/>
                <a:gd name="connsiteY1" fmla="*/ 56852 h 55664"/>
                <a:gd name="connsiteX2" fmla="*/ 30644 w 60303"/>
                <a:gd name="connsiteY2" fmla="*/ 57084 h 55664"/>
                <a:gd name="connsiteX3" fmla="*/ 60331 w 60303"/>
                <a:gd name="connsiteY3" fmla="*/ 29947 h 55664"/>
                <a:gd name="connsiteX4" fmla="*/ 33195 w 60303"/>
                <a:gd name="connsiteY4" fmla="*/ 260 h 55664"/>
                <a:gd name="connsiteX5" fmla="*/ 29716 w 60303"/>
                <a:gd name="connsiteY5" fmla="*/ 28 h 55664"/>
                <a:gd name="connsiteX6" fmla="*/ 28 w 60303"/>
                <a:gd name="connsiteY6" fmla="*/ 27164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64"/>
                  </a:moveTo>
                  <a:cubicBezTo>
                    <a:pt x="-668" y="42704"/>
                    <a:pt x="11625" y="56156"/>
                    <a:pt x="27165" y="56852"/>
                  </a:cubicBezTo>
                  <a:lnTo>
                    <a:pt x="30644" y="57084"/>
                  </a:lnTo>
                  <a:cubicBezTo>
                    <a:pt x="46183" y="58012"/>
                    <a:pt x="59635" y="45255"/>
                    <a:pt x="60331" y="29947"/>
                  </a:cubicBezTo>
                  <a:cubicBezTo>
                    <a:pt x="61027" y="14408"/>
                    <a:pt x="48735" y="955"/>
                    <a:pt x="33195" y="260"/>
                  </a:cubicBezTo>
                  <a:lnTo>
                    <a:pt x="29716" y="28"/>
                  </a:lnTo>
                  <a:cubicBezTo>
                    <a:pt x="14176" y="-668"/>
                    <a:pt x="724" y="11856"/>
                    <a:pt x="28" y="27164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2B2FBB1-EFAD-400B-B0DD-A292728FDFB8}"/>
                </a:ext>
              </a:extLst>
            </p:cNvPr>
            <p:cNvSpPr/>
            <p:nvPr/>
          </p:nvSpPr>
          <p:spPr>
            <a:xfrm>
              <a:off x="6445970" y="741848"/>
              <a:ext cx="60303" cy="55665"/>
            </a:xfrm>
            <a:custGeom>
              <a:avLst/>
              <a:gdLst>
                <a:gd name="connsiteX0" fmla="*/ 28 w 60303"/>
                <a:gd name="connsiteY0" fmla="*/ 27185 h 55664"/>
                <a:gd name="connsiteX1" fmla="*/ 27165 w 60303"/>
                <a:gd name="connsiteY1" fmla="*/ 56873 h 55664"/>
                <a:gd name="connsiteX2" fmla="*/ 30644 w 60303"/>
                <a:gd name="connsiteY2" fmla="*/ 57105 h 55664"/>
                <a:gd name="connsiteX3" fmla="*/ 60331 w 60303"/>
                <a:gd name="connsiteY3" fmla="*/ 29968 h 55664"/>
                <a:gd name="connsiteX4" fmla="*/ 33195 w 60303"/>
                <a:gd name="connsiteY4" fmla="*/ 280 h 55664"/>
                <a:gd name="connsiteX5" fmla="*/ 29716 w 60303"/>
                <a:gd name="connsiteY5" fmla="*/ 48 h 55664"/>
                <a:gd name="connsiteX6" fmla="*/ 28 w 60303"/>
                <a:gd name="connsiteY6" fmla="*/ 27185 h 5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3" h="55664">
                  <a:moveTo>
                    <a:pt x="28" y="27185"/>
                  </a:moveTo>
                  <a:cubicBezTo>
                    <a:pt x="-668" y="42725"/>
                    <a:pt x="11625" y="56177"/>
                    <a:pt x="27165" y="56873"/>
                  </a:cubicBezTo>
                  <a:lnTo>
                    <a:pt x="30644" y="57105"/>
                  </a:lnTo>
                  <a:cubicBezTo>
                    <a:pt x="46183" y="58032"/>
                    <a:pt x="59636" y="45276"/>
                    <a:pt x="60331" y="29968"/>
                  </a:cubicBezTo>
                  <a:cubicBezTo>
                    <a:pt x="61027" y="14428"/>
                    <a:pt x="48735" y="976"/>
                    <a:pt x="33195" y="280"/>
                  </a:cubicBezTo>
                  <a:lnTo>
                    <a:pt x="29716" y="48"/>
                  </a:lnTo>
                  <a:cubicBezTo>
                    <a:pt x="14408" y="-879"/>
                    <a:pt x="724" y="11645"/>
                    <a:pt x="28" y="2718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8D48F39-5135-463E-B141-87CB93C06E5F}"/>
                </a:ext>
              </a:extLst>
            </p:cNvPr>
            <p:cNvSpPr/>
            <p:nvPr/>
          </p:nvSpPr>
          <p:spPr>
            <a:xfrm>
              <a:off x="7703663" y="1651194"/>
              <a:ext cx="920784" cy="589116"/>
            </a:xfrm>
            <a:custGeom>
              <a:avLst/>
              <a:gdLst>
                <a:gd name="connsiteX0" fmla="*/ 921833 w 920784"/>
                <a:gd name="connsiteY0" fmla="*/ 58802 h 589116"/>
                <a:gd name="connsiteX1" fmla="*/ 806329 w 920784"/>
                <a:gd name="connsiteY1" fmla="*/ 57410 h 589116"/>
                <a:gd name="connsiteX2" fmla="*/ 498319 w 920784"/>
                <a:gd name="connsiteY2" fmla="*/ 469560 h 589116"/>
                <a:gd name="connsiteX3" fmla="*/ 258961 w 920784"/>
                <a:gd name="connsiteY3" fmla="*/ 421781 h 589116"/>
                <a:gd name="connsiteX4" fmla="*/ 159461 w 920784"/>
                <a:gd name="connsiteY4" fmla="*/ 354288 h 589116"/>
                <a:gd name="connsiteX5" fmla="*/ 115393 w 920784"/>
                <a:gd name="connsiteY5" fmla="*/ 263601 h 589116"/>
                <a:gd name="connsiteX6" fmla="*/ 58569 w 920784"/>
                <a:gd name="connsiteY6" fmla="*/ 202602 h 589116"/>
                <a:gd name="connsiteX7" fmla="*/ 121 w 920784"/>
                <a:gd name="connsiteY7" fmla="*/ 261978 h 589116"/>
                <a:gd name="connsiteX8" fmla="*/ 179872 w 920784"/>
                <a:gd name="connsiteY8" fmla="*/ 515019 h 589116"/>
                <a:gd name="connsiteX9" fmla="*/ 488578 w 920784"/>
                <a:gd name="connsiteY9" fmla="*/ 590630 h 589116"/>
                <a:gd name="connsiteX10" fmla="*/ 921833 w 920784"/>
                <a:gd name="connsiteY10" fmla="*/ 58802 h 5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784" h="589116">
                  <a:moveTo>
                    <a:pt x="921833" y="58802"/>
                  </a:moveTo>
                  <a:cubicBezTo>
                    <a:pt x="918586" y="-18433"/>
                    <a:pt x="803082" y="-20288"/>
                    <a:pt x="806329" y="57410"/>
                  </a:cubicBezTo>
                  <a:cubicBezTo>
                    <a:pt x="814215" y="248525"/>
                    <a:pt x="692449" y="449382"/>
                    <a:pt x="498319" y="469560"/>
                  </a:cubicBezTo>
                  <a:cubicBezTo>
                    <a:pt x="418069" y="477910"/>
                    <a:pt x="334572" y="457267"/>
                    <a:pt x="258961" y="421781"/>
                  </a:cubicBezTo>
                  <a:cubicBezTo>
                    <a:pt x="221620" y="404386"/>
                    <a:pt x="187061" y="382352"/>
                    <a:pt x="159461" y="354288"/>
                  </a:cubicBezTo>
                  <a:cubicBezTo>
                    <a:pt x="134180" y="328543"/>
                    <a:pt x="117481" y="295608"/>
                    <a:pt x="115393" y="263601"/>
                  </a:cubicBezTo>
                  <a:cubicBezTo>
                    <a:pt x="113306" y="230898"/>
                    <a:pt x="91968" y="203066"/>
                    <a:pt x="58569" y="202602"/>
                  </a:cubicBezTo>
                  <a:cubicBezTo>
                    <a:pt x="29113" y="202138"/>
                    <a:pt x="-2198" y="229275"/>
                    <a:pt x="121" y="261978"/>
                  </a:cubicBezTo>
                  <a:cubicBezTo>
                    <a:pt x="7775" y="378873"/>
                    <a:pt x="83850" y="462602"/>
                    <a:pt x="179872" y="515019"/>
                  </a:cubicBezTo>
                  <a:cubicBezTo>
                    <a:pt x="271718" y="564885"/>
                    <a:pt x="384439" y="596429"/>
                    <a:pt x="488578" y="590630"/>
                  </a:cubicBezTo>
                  <a:cubicBezTo>
                    <a:pt x="747650" y="575786"/>
                    <a:pt x="932734" y="319730"/>
                    <a:pt x="921833" y="58802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6926DF9-B351-4E4E-839D-AC03A3E0525F}"/>
                </a:ext>
              </a:extLst>
            </p:cNvPr>
            <p:cNvSpPr/>
            <p:nvPr/>
          </p:nvSpPr>
          <p:spPr>
            <a:xfrm>
              <a:off x="7059175" y="424320"/>
              <a:ext cx="487065" cy="1215342"/>
            </a:xfrm>
            <a:custGeom>
              <a:avLst/>
              <a:gdLst>
                <a:gd name="connsiteX0" fmla="*/ 280239 w 487064"/>
                <a:gd name="connsiteY0" fmla="*/ 101413 h 1215342"/>
                <a:gd name="connsiteX1" fmla="*/ 343789 w 487064"/>
                <a:gd name="connsiteY1" fmla="*/ 679861 h 1215342"/>
                <a:gd name="connsiteX2" fmla="*/ 35547 w 487064"/>
                <a:gd name="connsiteY2" fmla="*/ 1086908 h 1215342"/>
                <a:gd name="connsiteX3" fmla="*/ 79846 w 487064"/>
                <a:gd name="connsiteY3" fmla="*/ 1213313 h 1215342"/>
                <a:gd name="connsiteX4" fmla="*/ 458365 w 487064"/>
                <a:gd name="connsiteY4" fmla="*/ 718130 h 1215342"/>
                <a:gd name="connsiteX5" fmla="*/ 374636 w 487064"/>
                <a:gd name="connsiteY5" fmla="*/ 31833 h 1215342"/>
                <a:gd name="connsiteX6" fmla="*/ 280239 w 487064"/>
                <a:gd name="connsiteY6" fmla="*/ 101413 h 121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064" h="1215342">
                  <a:moveTo>
                    <a:pt x="280239" y="101413"/>
                  </a:moveTo>
                  <a:cubicBezTo>
                    <a:pt x="380667" y="274901"/>
                    <a:pt x="386697" y="493153"/>
                    <a:pt x="343789" y="679861"/>
                  </a:cubicBezTo>
                  <a:cubicBezTo>
                    <a:pt x="302505" y="859843"/>
                    <a:pt x="195350" y="1031475"/>
                    <a:pt x="35547" y="1086908"/>
                  </a:cubicBezTo>
                  <a:cubicBezTo>
                    <a:pt x="-34730" y="1111261"/>
                    <a:pt x="9338" y="1237898"/>
                    <a:pt x="79846" y="1213313"/>
                  </a:cubicBezTo>
                  <a:cubicBezTo>
                    <a:pt x="280935" y="1143268"/>
                    <a:pt x="403397" y="938933"/>
                    <a:pt x="458365" y="718130"/>
                  </a:cubicBezTo>
                  <a:cubicBezTo>
                    <a:pt x="512638" y="499415"/>
                    <a:pt x="493851" y="238024"/>
                    <a:pt x="374636" y="31833"/>
                  </a:cubicBezTo>
                  <a:cubicBezTo>
                    <a:pt x="331265" y="-42619"/>
                    <a:pt x="237331" y="27194"/>
                    <a:pt x="280239" y="101413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9F583B9-0F22-42BD-AD90-46A28B38C903}"/>
                </a:ext>
              </a:extLst>
            </p:cNvPr>
            <p:cNvSpPr/>
            <p:nvPr/>
          </p:nvSpPr>
          <p:spPr>
            <a:xfrm>
              <a:off x="5283777" y="585792"/>
              <a:ext cx="322390" cy="354861"/>
            </a:xfrm>
            <a:custGeom>
              <a:avLst/>
              <a:gdLst>
                <a:gd name="connsiteX0" fmla="*/ 178351 w 322390"/>
                <a:gd name="connsiteY0" fmla="*/ 5347 h 354861"/>
                <a:gd name="connsiteX1" fmla="*/ 134283 w 322390"/>
                <a:gd name="connsiteY1" fmla="*/ 31092 h 354861"/>
                <a:gd name="connsiteX2" fmla="*/ 182062 w 322390"/>
                <a:gd name="connsiteY2" fmla="*/ 159120 h 354861"/>
                <a:gd name="connsiteX3" fmla="*/ 80706 w 322390"/>
                <a:gd name="connsiteY3" fmla="*/ 123866 h 354861"/>
                <a:gd name="connsiteX4" fmla="*/ 47307 w 322390"/>
                <a:gd name="connsiteY4" fmla="*/ 154250 h 354861"/>
                <a:gd name="connsiteX5" fmla="*/ 86736 w 322390"/>
                <a:gd name="connsiteY5" fmla="*/ 207595 h 354861"/>
                <a:gd name="connsiteX6" fmla="*/ 133123 w 322390"/>
                <a:gd name="connsiteY6" fmla="*/ 232412 h 354861"/>
                <a:gd name="connsiteX7" fmla="*/ 10893 w 322390"/>
                <a:gd name="connsiteY7" fmla="*/ 257461 h 354861"/>
                <a:gd name="connsiteX8" fmla="*/ 5791 w 322390"/>
                <a:gd name="connsiteY8" fmla="*/ 296194 h 354861"/>
                <a:gd name="connsiteX9" fmla="*/ 188324 w 322390"/>
                <a:gd name="connsiteY9" fmla="*/ 351627 h 354861"/>
                <a:gd name="connsiteX10" fmla="*/ 317280 w 322390"/>
                <a:gd name="connsiteY10" fmla="*/ 260012 h 354861"/>
                <a:gd name="connsiteX11" fmla="*/ 322615 w 322390"/>
                <a:gd name="connsiteY11" fmla="*/ 244704 h 354861"/>
                <a:gd name="connsiteX12" fmla="*/ 178351 w 322390"/>
                <a:gd name="connsiteY12" fmla="*/ 5347 h 35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390" h="354861">
                  <a:moveTo>
                    <a:pt x="178351" y="5347"/>
                  </a:moveTo>
                  <a:cubicBezTo>
                    <a:pt x="158404" y="-8801"/>
                    <a:pt x="131964" y="6971"/>
                    <a:pt x="134283" y="31092"/>
                  </a:cubicBezTo>
                  <a:cubicBezTo>
                    <a:pt x="138922" y="77943"/>
                    <a:pt x="157245" y="120387"/>
                    <a:pt x="182062" y="159120"/>
                  </a:cubicBezTo>
                  <a:cubicBezTo>
                    <a:pt x="150982" y="142653"/>
                    <a:pt x="115032" y="122938"/>
                    <a:pt x="80706" y="123866"/>
                  </a:cubicBezTo>
                  <a:cubicBezTo>
                    <a:pt x="62847" y="124330"/>
                    <a:pt x="50322" y="137318"/>
                    <a:pt x="47307" y="154250"/>
                  </a:cubicBezTo>
                  <a:cubicBezTo>
                    <a:pt x="42900" y="178603"/>
                    <a:pt x="69573" y="196926"/>
                    <a:pt x="86736" y="207595"/>
                  </a:cubicBezTo>
                  <a:cubicBezTo>
                    <a:pt x="101580" y="216872"/>
                    <a:pt x="117352" y="224758"/>
                    <a:pt x="133123" y="232412"/>
                  </a:cubicBezTo>
                  <a:cubicBezTo>
                    <a:pt x="90215" y="229629"/>
                    <a:pt x="45684" y="227773"/>
                    <a:pt x="10893" y="257461"/>
                  </a:cubicBezTo>
                  <a:cubicBezTo>
                    <a:pt x="224" y="266506"/>
                    <a:pt x="-4646" y="284597"/>
                    <a:pt x="5791" y="296194"/>
                  </a:cubicBezTo>
                  <a:cubicBezTo>
                    <a:pt x="51714" y="346060"/>
                    <a:pt x="122222" y="366471"/>
                    <a:pt x="188324" y="351627"/>
                  </a:cubicBezTo>
                  <a:cubicBezTo>
                    <a:pt x="239814" y="340262"/>
                    <a:pt x="304292" y="313821"/>
                    <a:pt x="317280" y="260012"/>
                  </a:cubicBezTo>
                  <a:cubicBezTo>
                    <a:pt x="320295" y="256301"/>
                    <a:pt x="322383" y="251199"/>
                    <a:pt x="322615" y="244704"/>
                  </a:cubicBezTo>
                  <a:cubicBezTo>
                    <a:pt x="325630" y="149379"/>
                    <a:pt x="252802" y="57764"/>
                    <a:pt x="178351" y="5347"/>
                  </a:cubicBezTo>
                  <a:close/>
                </a:path>
              </a:pathLst>
            </a:custGeom>
            <a:solidFill>
              <a:srgbClr val="C93F28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16F1F33-BAC5-4BE8-8B3E-D89C0F371E9C}"/>
                </a:ext>
              </a:extLst>
            </p:cNvPr>
            <p:cNvSpPr/>
            <p:nvPr/>
          </p:nvSpPr>
          <p:spPr>
            <a:xfrm>
              <a:off x="6739165" y="1551352"/>
              <a:ext cx="2319" cy="2319"/>
            </a:xfrm>
            <a:custGeom>
              <a:avLst/>
              <a:gdLst>
                <a:gd name="connsiteX0" fmla="*/ 0 w 0"/>
                <a:gd name="connsiteY0" fmla="*/ 0 h 0"/>
                <a:gd name="connsiteX1" fmla="*/ 464 w 0"/>
                <a:gd name="connsiteY1" fmla="*/ 1160 h 0"/>
                <a:gd name="connsiteX2" fmla="*/ 464 w 0"/>
                <a:gd name="connsiteY2" fmla="*/ 696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232" y="464"/>
                    <a:pt x="464" y="928"/>
                    <a:pt x="464" y="1160"/>
                  </a:cubicBezTo>
                  <a:cubicBezTo>
                    <a:pt x="464" y="928"/>
                    <a:pt x="464" y="928"/>
                    <a:pt x="464" y="696"/>
                  </a:cubicBezTo>
                  <a:cubicBezTo>
                    <a:pt x="464" y="464"/>
                    <a:pt x="232" y="232"/>
                    <a:pt x="0" y="0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94A675F-5A40-46AE-9039-7E2125F0E61F}"/>
                </a:ext>
              </a:extLst>
            </p:cNvPr>
            <p:cNvSpPr/>
            <p:nvPr/>
          </p:nvSpPr>
          <p:spPr>
            <a:xfrm>
              <a:off x="6645389" y="1482442"/>
              <a:ext cx="118287" cy="78858"/>
            </a:xfrm>
            <a:custGeom>
              <a:avLst/>
              <a:gdLst>
                <a:gd name="connsiteX0" fmla="*/ 13062 w 118287"/>
                <a:gd name="connsiteY0" fmla="*/ 25 h 78858"/>
                <a:gd name="connsiteX1" fmla="*/ 11207 w 118287"/>
                <a:gd name="connsiteY1" fmla="*/ 25074 h 78858"/>
                <a:gd name="connsiteX2" fmla="*/ 60377 w 118287"/>
                <a:gd name="connsiteY2" fmla="*/ 45253 h 78858"/>
                <a:gd name="connsiteX3" fmla="*/ 84035 w 118287"/>
                <a:gd name="connsiteY3" fmla="*/ 60792 h 78858"/>
                <a:gd name="connsiteX4" fmla="*/ 91689 w 118287"/>
                <a:gd name="connsiteY4" fmla="*/ 66823 h 78858"/>
                <a:gd name="connsiteX5" fmla="*/ 94240 w 118287"/>
                <a:gd name="connsiteY5" fmla="*/ 69142 h 78858"/>
                <a:gd name="connsiteX6" fmla="*/ 94704 w 118287"/>
                <a:gd name="connsiteY6" fmla="*/ 69606 h 78858"/>
                <a:gd name="connsiteX7" fmla="*/ 94704 w 118287"/>
                <a:gd name="connsiteY7" fmla="*/ 70070 h 78858"/>
                <a:gd name="connsiteX8" fmla="*/ 114418 w 118287"/>
                <a:gd name="connsiteY8" fmla="*/ 77492 h 78858"/>
                <a:gd name="connsiteX9" fmla="*/ 13062 w 118287"/>
                <a:gd name="connsiteY9" fmla="*/ 25 h 7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87" h="78858">
                  <a:moveTo>
                    <a:pt x="13062" y="25"/>
                  </a:moveTo>
                  <a:cubicBezTo>
                    <a:pt x="-2941" y="-903"/>
                    <a:pt x="-5029" y="24146"/>
                    <a:pt x="11207" y="25074"/>
                  </a:cubicBezTo>
                  <a:cubicBezTo>
                    <a:pt x="28602" y="26002"/>
                    <a:pt x="45765" y="36671"/>
                    <a:pt x="60377" y="45253"/>
                  </a:cubicBezTo>
                  <a:cubicBezTo>
                    <a:pt x="68495" y="49891"/>
                    <a:pt x="76381" y="55226"/>
                    <a:pt x="84035" y="60792"/>
                  </a:cubicBezTo>
                  <a:cubicBezTo>
                    <a:pt x="86586" y="62648"/>
                    <a:pt x="89137" y="64735"/>
                    <a:pt x="91689" y="66823"/>
                  </a:cubicBezTo>
                  <a:cubicBezTo>
                    <a:pt x="92848" y="67750"/>
                    <a:pt x="93544" y="68446"/>
                    <a:pt x="94240" y="69142"/>
                  </a:cubicBezTo>
                  <a:cubicBezTo>
                    <a:pt x="93544" y="67286"/>
                    <a:pt x="94008" y="65895"/>
                    <a:pt x="94704" y="69606"/>
                  </a:cubicBezTo>
                  <a:cubicBezTo>
                    <a:pt x="95632" y="70534"/>
                    <a:pt x="95168" y="70765"/>
                    <a:pt x="94704" y="70070"/>
                  </a:cubicBezTo>
                  <a:cubicBezTo>
                    <a:pt x="96559" y="78651"/>
                    <a:pt x="106532" y="85377"/>
                    <a:pt x="114418" y="77492"/>
                  </a:cubicBezTo>
                  <a:cubicBezTo>
                    <a:pt x="142946" y="47804"/>
                    <a:pt x="33705" y="1185"/>
                    <a:pt x="13062" y="25"/>
                  </a:cubicBezTo>
                  <a:close/>
                </a:path>
              </a:pathLst>
            </a:custGeom>
            <a:solidFill>
              <a:srgbClr val="090909"/>
            </a:solidFill>
            <a:ln w="2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4" name="Arc 38">
              <a:extLst>
                <a:ext uri="{FF2B5EF4-FFF2-40B4-BE49-F238E27FC236}">
                  <a16:creationId xmlns:a16="http://schemas.microsoft.com/office/drawing/2014/main" id="{D144A7C4-7D3B-49F2-8AE8-48F47F5A3ED9}"/>
                </a:ext>
              </a:extLst>
            </p:cNvPr>
            <p:cNvSpPr/>
            <p:nvPr/>
          </p:nvSpPr>
          <p:spPr>
            <a:xfrm rot="5135904">
              <a:off x="6635472" y="1544451"/>
              <a:ext cx="468755" cy="451669"/>
            </a:xfrm>
            <a:custGeom>
              <a:avLst/>
              <a:gdLst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2" fmla="*/ 551986 w 1103971"/>
                <a:gd name="connsiteY2" fmla="*/ 551986 h 1103971"/>
                <a:gd name="connsiteX3" fmla="*/ 551985 w 1103971"/>
                <a:gd name="connsiteY3" fmla="*/ 0 h 1103971"/>
                <a:gd name="connsiteX0" fmla="*/ 551985 w 1103971"/>
                <a:gd name="connsiteY0" fmla="*/ 0 h 1103971"/>
                <a:gd name="connsiteX1" fmla="*/ 1103971 w 1103971"/>
                <a:gd name="connsiteY1" fmla="*/ 551986 h 1103971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  <a:gd name="connsiteX2" fmla="*/ 0 w 551986"/>
                <a:gd name="connsiteY2" fmla="*/ 0 h 551986"/>
                <a:gd name="connsiteX0" fmla="*/ 0 w 551986"/>
                <a:gd name="connsiteY0" fmla="*/ 0 h 551986"/>
                <a:gd name="connsiteX1" fmla="*/ 551986 w 551986"/>
                <a:gd name="connsiteY1" fmla="*/ 551986 h 5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86" h="551986" stroke="0" extrusionOk="0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  <a:lnTo>
                    <a:pt x="0" y="0"/>
                  </a:lnTo>
                  <a:close/>
                </a:path>
                <a:path w="551986" h="551986" fill="none">
                  <a:moveTo>
                    <a:pt x="0" y="0"/>
                  </a:moveTo>
                  <a:cubicBezTo>
                    <a:pt x="304853" y="0"/>
                    <a:pt x="551986" y="247133"/>
                    <a:pt x="551986" y="551986"/>
                  </a:cubicBezTo>
                </a:path>
              </a:pathLst>
            </a:custGeom>
            <a:ln w="762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C8D2950-8BE4-41F9-85EF-728BE24895D4}"/>
              </a:ext>
            </a:extLst>
          </p:cNvPr>
          <p:cNvGrpSpPr/>
          <p:nvPr/>
        </p:nvGrpSpPr>
        <p:grpSpPr>
          <a:xfrm>
            <a:off x="11258548" y="5779532"/>
            <a:ext cx="781050" cy="781050"/>
            <a:chOff x="11106150" y="5772150"/>
            <a:chExt cx="781050" cy="781050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C997F2D-2415-4F7E-8A1B-D1310DF30C8C}"/>
                </a:ext>
              </a:extLst>
            </p:cNvPr>
            <p:cNvSpPr/>
            <p:nvPr/>
          </p:nvSpPr>
          <p:spPr>
            <a:xfrm>
              <a:off x="11106150" y="5772150"/>
              <a:ext cx="781050" cy="781050"/>
            </a:xfrm>
            <a:prstGeom prst="ellipse">
              <a:avLst/>
            </a:prstGeom>
            <a:solidFill>
              <a:srgbClr val="A167A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8" name="Group 98">
              <a:extLst>
                <a:ext uri="{FF2B5EF4-FFF2-40B4-BE49-F238E27FC236}">
                  <a16:creationId xmlns:a16="http://schemas.microsoft.com/office/drawing/2014/main" id="{942D813A-61E5-42B3-9E4A-5F0E64A4D5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3976" y="5981676"/>
              <a:ext cx="405399" cy="361999"/>
              <a:chOff x="3796" y="3467"/>
              <a:chExt cx="794" cy="709"/>
            </a:xfrm>
            <a:solidFill>
              <a:schemeClr val="bg1"/>
            </a:solidFill>
          </p:grpSpPr>
          <p:sp>
            <p:nvSpPr>
              <p:cNvPr id="209" name="Freeform 99">
                <a:extLst>
                  <a:ext uri="{FF2B5EF4-FFF2-40B4-BE49-F238E27FC236}">
                    <a16:creationId xmlns:a16="http://schemas.microsoft.com/office/drawing/2014/main" id="{A31B4A05-312C-4F45-A4BE-66880C091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467"/>
                <a:ext cx="293" cy="643"/>
              </a:xfrm>
              <a:custGeom>
                <a:avLst/>
                <a:gdLst>
                  <a:gd name="T0" fmla="*/ 124 w 124"/>
                  <a:gd name="T1" fmla="*/ 40 h 272"/>
                  <a:gd name="T2" fmla="*/ 0 w 124"/>
                  <a:gd name="T3" fmla="*/ 0 h 272"/>
                  <a:gd name="T4" fmla="*/ 0 w 124"/>
                  <a:gd name="T5" fmla="*/ 233 h 272"/>
                  <a:gd name="T6" fmla="*/ 124 w 124"/>
                  <a:gd name="T7" fmla="*/ 272 h 272"/>
                  <a:gd name="T8" fmla="*/ 124 w 124"/>
                  <a:gd name="T9" fmla="*/ 4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40"/>
                    </a:moveTo>
                    <a:cubicBezTo>
                      <a:pt x="84" y="17"/>
                      <a:pt x="42" y="3"/>
                      <a:pt x="0" y="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2" y="237"/>
                      <a:pt x="84" y="250"/>
                      <a:pt x="124" y="272"/>
                    </a:cubicBezTo>
                    <a:lnTo>
                      <a:pt x="12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" name="Freeform 100">
                <a:extLst>
                  <a:ext uri="{FF2B5EF4-FFF2-40B4-BE49-F238E27FC236}">
                    <a16:creationId xmlns:a16="http://schemas.microsoft.com/office/drawing/2014/main" id="{9C87F005-1976-4BF3-AE69-DDC7A45D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3467"/>
                <a:ext cx="293" cy="643"/>
              </a:xfrm>
              <a:custGeom>
                <a:avLst/>
                <a:gdLst>
                  <a:gd name="T0" fmla="*/ 124 w 124"/>
                  <a:gd name="T1" fmla="*/ 0 h 272"/>
                  <a:gd name="T2" fmla="*/ 0 w 124"/>
                  <a:gd name="T3" fmla="*/ 40 h 272"/>
                  <a:gd name="T4" fmla="*/ 0 w 124"/>
                  <a:gd name="T5" fmla="*/ 272 h 272"/>
                  <a:gd name="T6" fmla="*/ 124 w 124"/>
                  <a:gd name="T7" fmla="*/ 233 h 272"/>
                  <a:gd name="T8" fmla="*/ 124 w 12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0"/>
                    </a:moveTo>
                    <a:cubicBezTo>
                      <a:pt x="82" y="3"/>
                      <a:pt x="39" y="17"/>
                      <a:pt x="0" y="4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40" y="250"/>
                      <a:pt x="82" y="237"/>
                      <a:pt x="124" y="233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" name="Freeform 101">
                <a:extLst>
                  <a:ext uri="{FF2B5EF4-FFF2-40B4-BE49-F238E27FC236}">
                    <a16:creationId xmlns:a16="http://schemas.microsoft.com/office/drawing/2014/main" id="{89ADD420-D730-4318-B2C2-725561433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528"/>
                <a:ext cx="699" cy="612"/>
              </a:xfrm>
              <a:custGeom>
                <a:avLst/>
                <a:gdLst>
                  <a:gd name="T0" fmla="*/ 143 w 296"/>
                  <a:gd name="T1" fmla="*/ 258 h 259"/>
                  <a:gd name="T2" fmla="*/ 153 w 296"/>
                  <a:gd name="T3" fmla="*/ 258 h 259"/>
                  <a:gd name="T4" fmla="*/ 296 w 296"/>
                  <a:gd name="T5" fmla="*/ 231 h 259"/>
                  <a:gd name="T6" fmla="*/ 296 w 296"/>
                  <a:gd name="T7" fmla="*/ 0 h 259"/>
                  <a:gd name="T8" fmla="*/ 283 w 296"/>
                  <a:gd name="T9" fmla="*/ 0 h 259"/>
                  <a:gd name="T10" fmla="*/ 283 w 296"/>
                  <a:gd name="T11" fmla="*/ 214 h 259"/>
                  <a:gd name="T12" fmla="*/ 280 w 296"/>
                  <a:gd name="T13" fmla="*/ 214 h 259"/>
                  <a:gd name="T14" fmla="*/ 152 w 296"/>
                  <a:gd name="T15" fmla="*/ 255 h 259"/>
                  <a:gd name="T16" fmla="*/ 144 w 296"/>
                  <a:gd name="T17" fmla="*/ 255 h 259"/>
                  <a:gd name="T18" fmla="*/ 16 w 296"/>
                  <a:gd name="T19" fmla="*/ 214 h 259"/>
                  <a:gd name="T20" fmla="*/ 13 w 296"/>
                  <a:gd name="T21" fmla="*/ 214 h 259"/>
                  <a:gd name="T22" fmla="*/ 13 w 296"/>
                  <a:gd name="T23" fmla="*/ 0 h 259"/>
                  <a:gd name="T24" fmla="*/ 0 w 296"/>
                  <a:gd name="T25" fmla="*/ 0 h 259"/>
                  <a:gd name="T26" fmla="*/ 0 w 296"/>
                  <a:gd name="T27" fmla="*/ 231 h 259"/>
                  <a:gd name="T28" fmla="*/ 143 w 296"/>
                  <a:gd name="T29" fmla="*/ 2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6" h="259">
                    <a:moveTo>
                      <a:pt x="143" y="258"/>
                    </a:moveTo>
                    <a:cubicBezTo>
                      <a:pt x="146" y="259"/>
                      <a:pt x="150" y="259"/>
                      <a:pt x="153" y="258"/>
                    </a:cubicBezTo>
                    <a:cubicBezTo>
                      <a:pt x="199" y="238"/>
                      <a:pt x="248" y="229"/>
                      <a:pt x="296" y="23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2" y="0"/>
                      <a:pt x="287" y="0"/>
                      <a:pt x="283" y="0"/>
                    </a:cubicBezTo>
                    <a:cubicBezTo>
                      <a:pt x="283" y="214"/>
                      <a:pt x="283" y="214"/>
                      <a:pt x="283" y="214"/>
                    </a:cubicBezTo>
                    <a:cubicBezTo>
                      <a:pt x="280" y="214"/>
                      <a:pt x="280" y="214"/>
                      <a:pt x="280" y="214"/>
                    </a:cubicBezTo>
                    <a:cubicBezTo>
                      <a:pt x="237" y="217"/>
                      <a:pt x="193" y="231"/>
                      <a:pt x="152" y="255"/>
                    </a:cubicBezTo>
                    <a:cubicBezTo>
                      <a:pt x="149" y="255"/>
                      <a:pt x="147" y="255"/>
                      <a:pt x="144" y="255"/>
                    </a:cubicBezTo>
                    <a:cubicBezTo>
                      <a:pt x="103" y="231"/>
                      <a:pt x="59" y="217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8" y="229"/>
                      <a:pt x="96" y="238"/>
                      <a:pt x="143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Freeform 102">
                <a:extLst>
                  <a:ext uri="{FF2B5EF4-FFF2-40B4-BE49-F238E27FC236}">
                    <a16:creationId xmlns:a16="http://schemas.microsoft.com/office/drawing/2014/main" id="{808B5A6E-EC15-4B6D-BBB4-F0BED4C0D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87"/>
                <a:ext cx="794" cy="589"/>
              </a:xfrm>
              <a:custGeom>
                <a:avLst/>
                <a:gdLst>
                  <a:gd name="T0" fmla="*/ 336 w 336"/>
                  <a:gd name="T1" fmla="*/ 1 h 249"/>
                  <a:gd name="T2" fmla="*/ 323 w 336"/>
                  <a:gd name="T3" fmla="*/ 0 h 249"/>
                  <a:gd name="T4" fmla="*/ 323 w 336"/>
                  <a:gd name="T5" fmla="*/ 214 h 249"/>
                  <a:gd name="T6" fmla="*/ 319 w 336"/>
                  <a:gd name="T7" fmla="*/ 214 h 249"/>
                  <a:gd name="T8" fmla="*/ 172 w 336"/>
                  <a:gd name="T9" fmla="*/ 242 h 249"/>
                  <a:gd name="T10" fmla="*/ 168 w 336"/>
                  <a:gd name="T11" fmla="*/ 243 h 249"/>
                  <a:gd name="T12" fmla="*/ 164 w 336"/>
                  <a:gd name="T13" fmla="*/ 242 h 249"/>
                  <a:gd name="T14" fmla="*/ 16 w 336"/>
                  <a:gd name="T15" fmla="*/ 214 h 249"/>
                  <a:gd name="T16" fmla="*/ 13 w 336"/>
                  <a:gd name="T17" fmla="*/ 214 h 249"/>
                  <a:gd name="T18" fmla="*/ 13 w 336"/>
                  <a:gd name="T19" fmla="*/ 0 h 249"/>
                  <a:gd name="T20" fmla="*/ 0 w 336"/>
                  <a:gd name="T21" fmla="*/ 1 h 249"/>
                  <a:gd name="T22" fmla="*/ 0 w 336"/>
                  <a:gd name="T23" fmla="*/ 236 h 249"/>
                  <a:gd name="T24" fmla="*/ 4 w 336"/>
                  <a:gd name="T25" fmla="*/ 239 h 249"/>
                  <a:gd name="T26" fmla="*/ 160 w 336"/>
                  <a:gd name="T27" fmla="*/ 249 h 249"/>
                  <a:gd name="T28" fmla="*/ 168 w 336"/>
                  <a:gd name="T29" fmla="*/ 249 h 249"/>
                  <a:gd name="T30" fmla="*/ 175 w 336"/>
                  <a:gd name="T31" fmla="*/ 249 h 249"/>
                  <a:gd name="T32" fmla="*/ 332 w 336"/>
                  <a:gd name="T33" fmla="*/ 239 h 249"/>
                  <a:gd name="T34" fmla="*/ 336 w 336"/>
                  <a:gd name="T35" fmla="*/ 236 h 249"/>
                  <a:gd name="T36" fmla="*/ 336 w 336"/>
                  <a:gd name="T37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6" h="249">
                    <a:moveTo>
                      <a:pt x="336" y="1"/>
                    </a:moveTo>
                    <a:cubicBezTo>
                      <a:pt x="332" y="0"/>
                      <a:pt x="328" y="0"/>
                      <a:pt x="323" y="0"/>
                    </a:cubicBezTo>
                    <a:cubicBezTo>
                      <a:pt x="323" y="214"/>
                      <a:pt x="323" y="214"/>
                      <a:pt x="323" y="214"/>
                    </a:cubicBezTo>
                    <a:cubicBezTo>
                      <a:pt x="319" y="214"/>
                      <a:pt x="319" y="214"/>
                      <a:pt x="319" y="214"/>
                    </a:cubicBezTo>
                    <a:cubicBezTo>
                      <a:pt x="271" y="211"/>
                      <a:pt x="219" y="221"/>
                      <a:pt x="172" y="242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164" y="242"/>
                      <a:pt x="164" y="242"/>
                      <a:pt x="164" y="242"/>
                    </a:cubicBezTo>
                    <a:cubicBezTo>
                      <a:pt x="117" y="221"/>
                      <a:pt x="65" y="211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2" y="237"/>
                      <a:pt x="4" y="239"/>
                      <a:pt x="4" y="239"/>
                    </a:cubicBezTo>
                    <a:cubicBezTo>
                      <a:pt x="56" y="232"/>
                      <a:pt x="109" y="233"/>
                      <a:pt x="160" y="249"/>
                    </a:cubicBezTo>
                    <a:cubicBezTo>
                      <a:pt x="163" y="249"/>
                      <a:pt x="165" y="249"/>
                      <a:pt x="168" y="249"/>
                    </a:cubicBezTo>
                    <a:cubicBezTo>
                      <a:pt x="171" y="249"/>
                      <a:pt x="173" y="249"/>
                      <a:pt x="175" y="249"/>
                    </a:cubicBezTo>
                    <a:cubicBezTo>
                      <a:pt x="227" y="233"/>
                      <a:pt x="280" y="232"/>
                      <a:pt x="332" y="239"/>
                    </a:cubicBezTo>
                    <a:cubicBezTo>
                      <a:pt x="332" y="239"/>
                      <a:pt x="334" y="237"/>
                      <a:pt x="336" y="236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3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7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Chamund</dc:creator>
  <cp:lastModifiedBy>cheryl rezek</cp:lastModifiedBy>
  <cp:revision>1</cp:revision>
  <dcterms:created xsi:type="dcterms:W3CDTF">2019-06-20T12:46:02Z</dcterms:created>
  <dcterms:modified xsi:type="dcterms:W3CDTF">2019-06-20T14:39:53Z</dcterms:modified>
</cp:coreProperties>
</file>